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956" r:id="rId2"/>
    <p:sldId id="268" r:id="rId3"/>
    <p:sldId id="257" r:id="rId4"/>
    <p:sldId id="961" r:id="rId5"/>
    <p:sldId id="258" r:id="rId6"/>
    <p:sldId id="259" r:id="rId7"/>
    <p:sldId id="260" r:id="rId8"/>
    <p:sldId id="962" r:id="rId9"/>
    <p:sldId id="261" r:id="rId10"/>
    <p:sldId id="262" r:id="rId11"/>
    <p:sldId id="263" r:id="rId12"/>
    <p:sldId id="963" r:id="rId13"/>
    <p:sldId id="264" r:id="rId14"/>
    <p:sldId id="265" r:id="rId15"/>
    <p:sldId id="964" r:id="rId16"/>
    <p:sldId id="266" r:id="rId17"/>
    <p:sldId id="291" r:id="rId18"/>
    <p:sldId id="267" r:id="rId19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263" autoAdjust="0"/>
  </p:normalViewPr>
  <p:slideViewPr>
    <p:cSldViewPr snapToGrid="0">
      <p:cViewPr varScale="1">
        <p:scale>
          <a:sx n="107" d="100"/>
          <a:sy n="107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Therese Grüner" userId="87cec5a4-3582-4423-96e5-2f7b9c6bf909" providerId="ADAL" clId="{C13C95B6-9A51-4EF4-A5DD-BB790D828174}"/>
    <pc:docChg chg="custSel modSld">
      <pc:chgData name="Marie-Therese Grüner" userId="87cec5a4-3582-4423-96e5-2f7b9c6bf909" providerId="ADAL" clId="{C13C95B6-9A51-4EF4-A5DD-BB790D828174}" dt="2021-01-25T15:10:53.881" v="94" actId="20577"/>
      <pc:docMkLst>
        <pc:docMk/>
      </pc:docMkLst>
      <pc:sldChg chg="modSp mod">
        <pc:chgData name="Marie-Therese Grüner" userId="87cec5a4-3582-4423-96e5-2f7b9c6bf909" providerId="ADAL" clId="{C13C95B6-9A51-4EF4-A5DD-BB790D828174}" dt="2021-01-25T15:10:17.524" v="51" actId="313"/>
        <pc:sldMkLst>
          <pc:docMk/>
          <pc:sldMk cId="3525838839" sldId="257"/>
        </pc:sldMkLst>
        <pc:spChg chg="mod">
          <ac:chgData name="Marie-Therese Grüner" userId="87cec5a4-3582-4423-96e5-2f7b9c6bf909" providerId="ADAL" clId="{C13C95B6-9A51-4EF4-A5DD-BB790D828174}" dt="2021-01-25T15:10:17.524" v="51" actId="313"/>
          <ac:spMkLst>
            <pc:docMk/>
            <pc:sldMk cId="3525838839" sldId="257"/>
            <ac:spMk id="5" creationId="{90F3D5ED-D56F-4696-8889-307B5EC259D8}"/>
          </ac:spMkLst>
        </pc:spChg>
      </pc:sldChg>
      <pc:sldChg chg="modSp mod">
        <pc:chgData name="Marie-Therese Grüner" userId="87cec5a4-3582-4423-96e5-2f7b9c6bf909" providerId="ADAL" clId="{C13C95B6-9A51-4EF4-A5DD-BB790D828174}" dt="2021-01-25T15:10:26.620" v="64" actId="20577"/>
        <pc:sldMkLst>
          <pc:docMk/>
          <pc:sldMk cId="708980222" sldId="258"/>
        </pc:sldMkLst>
        <pc:spChg chg="mod">
          <ac:chgData name="Marie-Therese Grüner" userId="87cec5a4-3582-4423-96e5-2f7b9c6bf909" providerId="ADAL" clId="{C13C95B6-9A51-4EF4-A5DD-BB790D828174}" dt="2021-01-25T15:10:26.620" v="64" actId="20577"/>
          <ac:spMkLst>
            <pc:docMk/>
            <pc:sldMk cId="708980222" sldId="258"/>
            <ac:spMk id="6" creationId="{BF3116FB-E030-4283-A8A6-AEA6B66EECD1}"/>
          </ac:spMkLst>
        </pc:spChg>
      </pc:sldChg>
      <pc:sldChg chg="modSp mod">
        <pc:chgData name="Marie-Therese Grüner" userId="87cec5a4-3582-4423-96e5-2f7b9c6bf909" providerId="ADAL" clId="{C13C95B6-9A51-4EF4-A5DD-BB790D828174}" dt="2021-01-25T15:10:41.732" v="77" actId="20577"/>
        <pc:sldMkLst>
          <pc:docMk/>
          <pc:sldMk cId="3982433859" sldId="259"/>
        </pc:sldMkLst>
        <pc:spChg chg="mod">
          <ac:chgData name="Marie-Therese Grüner" userId="87cec5a4-3582-4423-96e5-2f7b9c6bf909" providerId="ADAL" clId="{C13C95B6-9A51-4EF4-A5DD-BB790D828174}" dt="2021-01-25T15:10:41.732" v="77" actId="20577"/>
          <ac:spMkLst>
            <pc:docMk/>
            <pc:sldMk cId="3982433859" sldId="259"/>
            <ac:spMk id="7" creationId="{B4E820CD-0FC2-4F00-A421-07A4D47166AB}"/>
          </ac:spMkLst>
        </pc:spChg>
      </pc:sldChg>
      <pc:sldChg chg="modSp mod">
        <pc:chgData name="Marie-Therese Grüner" userId="87cec5a4-3582-4423-96e5-2f7b9c6bf909" providerId="ADAL" clId="{C13C95B6-9A51-4EF4-A5DD-BB790D828174}" dt="2021-01-25T15:10:53.881" v="94" actId="20577"/>
        <pc:sldMkLst>
          <pc:docMk/>
          <pc:sldMk cId="1474978060" sldId="260"/>
        </pc:sldMkLst>
        <pc:spChg chg="mod">
          <ac:chgData name="Marie-Therese Grüner" userId="87cec5a4-3582-4423-96e5-2f7b9c6bf909" providerId="ADAL" clId="{C13C95B6-9A51-4EF4-A5DD-BB790D828174}" dt="2021-01-25T15:10:53.881" v="94" actId="20577"/>
          <ac:spMkLst>
            <pc:docMk/>
            <pc:sldMk cId="1474978060" sldId="260"/>
            <ac:spMk id="6" creationId="{C1790B79-E796-41AE-88B0-53ED721821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2F070-793B-4570-A383-67AE05AA9A2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AAB34-92B6-4B74-AA96-9636A9203E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8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10436-E5D7-4FB2-8173-85BBFC6AE7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10436-E5D7-4FB2-8173-85BBFC6AE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Sensing and dynamic adjustment of the armature position is achieved by means of a centre positioning system (CPS).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oscillation about the mid-position = offset signal applied to the armature drive signal; this function is enabled whenever the amplifier modules are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armature exceeds the rated stroke the amplifier initiates system shut-down; further overtravel protection is included on slip table systems.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AAB34-92B6-4B74-AA96-9636A9203E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1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position of the armature varies, the target reflects more or less of the beam from the sensor. </a:t>
            </a:r>
          </a:p>
          <a:p>
            <a:endParaRPr lang="en-GB" dirty="0"/>
          </a:p>
          <a:p>
            <a:r>
              <a:rPr lang="en-GB" dirty="0"/>
              <a:t>Feedback from sensor - Analogue conversion = 0-5 V dc (conversion by IR amplifier on shaker body)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 passed to the amplifier which continuously calculates the current position of the armature.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current armature position is displayed by an LED rosette on the pneumatics box.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AAB34-92B6-4B74-AA96-9636A9203E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2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Less than 0.5 V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0.8 V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2 to 3.4 V (approx. 2.7 V at mid-position)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4.6 V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Greater than 4.75 V</a:t>
            </a:r>
            <a:endParaRPr lang="en-GB" dirty="0"/>
          </a:p>
          <a:p>
            <a:endParaRPr lang="en-GB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overtravel PCB is fitted internally to the IR amplifier. It provides an overtravel signal when the CPS output is outside a fixed range of 0.5 to  4.75V, i.e. outside regions 2 to 4 on the target.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maintenance needed – downtime on system! Not conducive of high productivity!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AAB34-92B6-4B74-AA96-9636A9203E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8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AAB34-92B6-4B74-AA96-9636A9203E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4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3-part assembly for armature position control</a:t>
            </a:r>
          </a:p>
          <a:p>
            <a:endParaRPr lang="en-GB" noProof="0" dirty="0"/>
          </a:p>
          <a:p>
            <a:r>
              <a:rPr lang="en-GB" noProof="0" dirty="0"/>
              <a:t>Sensor spaced 5-10 mm from target</a:t>
            </a:r>
          </a:p>
          <a:p>
            <a:r>
              <a:rPr lang="en-GB" noProof="0" dirty="0"/>
              <a:t>Sensor output will always be given in steps of 0.1mm.</a:t>
            </a:r>
          </a:p>
          <a:p>
            <a:endParaRPr lang="en-GB" noProof="0" dirty="0"/>
          </a:p>
          <a:p>
            <a:r>
              <a:rPr lang="en-GB" noProof="0" dirty="0"/>
              <a:t>The centre, over-travel and end-stop positions are stored on the sensor head so they cannot be changed by accident.</a:t>
            </a:r>
          </a:p>
          <a:p>
            <a:endParaRPr lang="en-GB" noProof="0" dirty="0"/>
          </a:p>
          <a:p>
            <a:r>
              <a:rPr lang="en-GB" noProof="0" dirty="0"/>
              <a:t>The profile may be required to operate outside safe limits, or to operate off-centre, but the sensor does not need to be aware of this. </a:t>
            </a:r>
          </a:p>
          <a:p>
            <a:r>
              <a:rPr lang="en-GB" noProof="0" dirty="0"/>
              <a:t>To allow this condition, the sensor will output position data, and the ICS will be responsible for indicating over-travel conditions and reporting them to the system via interlocks.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AAB34-92B6-4B74-AA96-9636A9203E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wear = no spares needed</a:t>
            </a:r>
          </a:p>
          <a:p>
            <a:r>
              <a:rPr lang="en-GB" dirty="0"/>
              <a:t>Automotive industry = Crankshaft sensors, Camshaft sensors, Anti-Locking Brakes etc.</a:t>
            </a:r>
          </a:p>
          <a:p>
            <a:r>
              <a:rPr lang="en-GB" dirty="0"/>
              <a:t>Calibrated twice (production &amp; commission)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AAB34-92B6-4B74-AA96-9636A9203E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3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B5660667-78DF-4549-A615-67DE36232863}"/>
              </a:ext>
            </a:extLst>
          </p:cNvPr>
          <p:cNvSpPr/>
          <p:nvPr/>
        </p:nvSpPr>
        <p:spPr>
          <a:xfrm rot="16200000" flipH="1" flipV="1">
            <a:off x="3309338" y="-411696"/>
            <a:ext cx="3911601" cy="10636864"/>
          </a:xfrm>
          <a:custGeom>
            <a:avLst/>
            <a:gdLst>
              <a:gd name="connsiteX0" fmla="*/ 13170 w 1000896"/>
              <a:gd name="connsiteY0" fmla="*/ 1310824 h 1316969"/>
              <a:gd name="connsiteX1" fmla="*/ 1003531 w 1000896"/>
              <a:gd name="connsiteY1" fmla="*/ 1310824 h 1316969"/>
              <a:gd name="connsiteX2" fmla="*/ 1001775 w 1000896"/>
              <a:gd name="connsiteY2" fmla="*/ 13170 h 1316969"/>
              <a:gd name="connsiteX3" fmla="*/ 13170 w 1000896"/>
              <a:gd name="connsiteY3" fmla="*/ 1310824 h 13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96" h="1316969">
                <a:moveTo>
                  <a:pt x="13170" y="1310824"/>
                </a:moveTo>
                <a:lnTo>
                  <a:pt x="1003531" y="1310824"/>
                </a:lnTo>
                <a:lnTo>
                  <a:pt x="1001775" y="13170"/>
                </a:lnTo>
                <a:lnTo>
                  <a:pt x="13170" y="1310824"/>
                </a:lnTo>
                <a:close/>
              </a:path>
            </a:pathLst>
          </a:custGeom>
          <a:solidFill>
            <a:srgbClr val="00335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B04D4E85-0DD2-43DE-B9C2-683C02EA613D}"/>
              </a:ext>
            </a:extLst>
          </p:cNvPr>
          <p:cNvSpPr/>
          <p:nvPr/>
        </p:nvSpPr>
        <p:spPr>
          <a:xfrm rot="5400000" flipV="1">
            <a:off x="9114226" y="3755735"/>
            <a:ext cx="1670633" cy="4542972"/>
          </a:xfrm>
          <a:custGeom>
            <a:avLst/>
            <a:gdLst>
              <a:gd name="connsiteX0" fmla="*/ 13170 w 1000896"/>
              <a:gd name="connsiteY0" fmla="*/ 1310824 h 1316969"/>
              <a:gd name="connsiteX1" fmla="*/ 1003531 w 1000896"/>
              <a:gd name="connsiteY1" fmla="*/ 1310824 h 1316969"/>
              <a:gd name="connsiteX2" fmla="*/ 1001775 w 1000896"/>
              <a:gd name="connsiteY2" fmla="*/ 13170 h 1316969"/>
              <a:gd name="connsiteX3" fmla="*/ 13170 w 1000896"/>
              <a:gd name="connsiteY3" fmla="*/ 1310824 h 13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96" h="1316969">
                <a:moveTo>
                  <a:pt x="13170" y="1310824"/>
                </a:moveTo>
                <a:lnTo>
                  <a:pt x="1003531" y="1310824"/>
                </a:lnTo>
                <a:lnTo>
                  <a:pt x="1001775" y="13170"/>
                </a:lnTo>
                <a:lnTo>
                  <a:pt x="13170" y="1310824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938B7D-B6F6-4466-818E-EB6AB56B7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1449388"/>
            <a:ext cx="10269537" cy="827087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Write Presentation title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A470C9-9C6E-48C3-84C1-7B3EE4086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2466531"/>
            <a:ext cx="10270800" cy="42144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Write Subtitle here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9B1876C-4421-4186-8A86-B53E3A784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4541995"/>
            <a:ext cx="3119438" cy="540000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GB" dirty="0"/>
              <a:t>Authors </a:t>
            </a:r>
            <a:br>
              <a:rPr lang="en-GB" dirty="0"/>
            </a:br>
            <a:r>
              <a:rPr lang="en-GB" dirty="0"/>
              <a:t>Name Last name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EDA0E2-23DA-4DDF-9A78-6F80EE2AC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86" y="638874"/>
            <a:ext cx="1901902" cy="6575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1AB54FD-F0FE-4241-B28A-2243DC1E5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0" y="5707772"/>
            <a:ext cx="745778" cy="4205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12E18C-8593-4A04-8BD5-890B87E40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1"/>
          <a:stretch/>
        </p:blipFill>
        <p:spPr>
          <a:xfrm>
            <a:off x="1606917" y="5727943"/>
            <a:ext cx="543264" cy="420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D23FF-894F-4FFD-83D4-37EAAA9B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981" y="5850289"/>
            <a:ext cx="3288121" cy="3083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sp>
        <p:nvSpPr>
          <p:cNvPr id="15" name="Date Placeholder 5" hidden="1">
            <a:extLst>
              <a:ext uri="{FF2B5EF4-FFF2-40B4-BE49-F238E27FC236}">
                <a16:creationId xmlns:a16="http://schemas.microsoft.com/office/drawing/2014/main" id="{271D4F47-23ED-4B0D-A0C3-B1E99585B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6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3C857-343F-4FB2-B976-E7216B865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584199"/>
            <a:ext cx="4098014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Write Title here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B2F39A6-7B9F-45C0-9819-6581B40CB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15221" y="0"/>
            <a:ext cx="9375192" cy="6858000"/>
          </a:xfrm>
          <a:custGeom>
            <a:avLst/>
            <a:gdLst>
              <a:gd name="connsiteX0" fmla="*/ 2538471 w 9375192"/>
              <a:gd name="connsiteY0" fmla="*/ 0 h 6858000"/>
              <a:gd name="connsiteX1" fmla="*/ 9375192 w 9375192"/>
              <a:gd name="connsiteY1" fmla="*/ 0 h 6858000"/>
              <a:gd name="connsiteX2" fmla="*/ 9375192 w 9375192"/>
              <a:gd name="connsiteY2" fmla="*/ 6858000 h 6858000"/>
              <a:gd name="connsiteX3" fmla="*/ 0 w 93751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192" h="6858000">
                <a:moveTo>
                  <a:pt x="2538471" y="0"/>
                </a:moveTo>
                <a:lnTo>
                  <a:pt x="9375192" y="0"/>
                </a:lnTo>
                <a:lnTo>
                  <a:pt x="9375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56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01901B-7D84-40BB-86CB-80EC90310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986947-D183-4019-9979-7D6B84BDC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sp>
        <p:nvSpPr>
          <p:cNvPr id="8" name="Date Placeholder 5" hidden="1">
            <a:extLst>
              <a:ext uri="{FF2B5EF4-FFF2-40B4-BE49-F238E27FC236}">
                <a16:creationId xmlns:a16="http://schemas.microsoft.com/office/drawing/2014/main" id="{0CBFF26A-63B2-4AD2-B9C4-A3E8D6C53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94DC553-B970-474B-983E-7C06551F37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800" y="1933200"/>
            <a:ext cx="2462400" cy="38268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300"/>
            </a:lvl1pPr>
            <a:lvl2pPr marL="360000">
              <a:defRPr sz="1300"/>
            </a:lvl2pPr>
            <a:lvl3pPr marL="540000">
              <a:defRPr sz="1300"/>
            </a:lvl3pPr>
            <a:lvl4pPr marL="720000">
              <a:defRPr sz="1300"/>
            </a:lvl4pPr>
            <a:lvl5pPr marL="900000">
              <a:defRPr sz="1300"/>
            </a:lvl5pPr>
            <a:lvl6pPr marL="1080000">
              <a:defRPr sz="1300"/>
            </a:lvl6pPr>
            <a:lvl7pPr marL="1260000">
              <a:defRPr sz="1300"/>
            </a:lvl7pPr>
            <a:lvl8pPr marL="1440000">
              <a:defRPr sz="1300"/>
            </a:lvl8pPr>
            <a:lvl9pPr marL="162000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E7AC7DF-7B07-42A5-A7CC-02D2378FA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1368000"/>
            <a:ext cx="3798000" cy="273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 lang="en-GB" sz="1300" b="1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Write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99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E42CFE-398E-4BFD-B26F-D2A876ACE594}"/>
              </a:ext>
            </a:extLst>
          </p:cNvPr>
          <p:cNvSpPr/>
          <p:nvPr/>
        </p:nvSpPr>
        <p:spPr>
          <a:xfrm>
            <a:off x="0" y="0"/>
            <a:ext cx="12192000" cy="685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dirty="0" err="1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7F97150-1F37-4819-A9DE-17D66DC2A35A}"/>
              </a:ext>
            </a:extLst>
          </p:cNvPr>
          <p:cNvSpPr/>
          <p:nvPr/>
        </p:nvSpPr>
        <p:spPr>
          <a:xfrm rot="5400000" flipV="1">
            <a:off x="3427087" y="-1906722"/>
            <a:ext cx="5337325" cy="12191499"/>
          </a:xfrm>
          <a:custGeom>
            <a:avLst/>
            <a:gdLst>
              <a:gd name="connsiteX0" fmla="*/ 0 w 5337325"/>
              <a:gd name="connsiteY0" fmla="*/ 12191499 h 12191499"/>
              <a:gd name="connsiteX1" fmla="*/ 5337325 w 5337325"/>
              <a:gd name="connsiteY1" fmla="*/ 12191499 h 12191499"/>
              <a:gd name="connsiteX2" fmla="*/ 5329342 w 5337325"/>
              <a:gd name="connsiteY2" fmla="*/ 0 h 12191499"/>
              <a:gd name="connsiteX3" fmla="*/ 4494160 w 5337325"/>
              <a:gd name="connsiteY3" fmla="*/ 0 h 121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7325" h="12191499">
                <a:moveTo>
                  <a:pt x="0" y="12191499"/>
                </a:moveTo>
                <a:lnTo>
                  <a:pt x="5337325" y="12191499"/>
                </a:lnTo>
                <a:lnTo>
                  <a:pt x="5329342" y="0"/>
                </a:lnTo>
                <a:lnTo>
                  <a:pt x="4494160" y="0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C6BE74-9101-461D-9601-810F652AF1CD}"/>
              </a:ext>
            </a:extLst>
          </p:cNvPr>
          <p:cNvSpPr/>
          <p:nvPr/>
        </p:nvSpPr>
        <p:spPr>
          <a:xfrm rot="16200000" flipH="1" flipV="1">
            <a:off x="2662809" y="-2665828"/>
            <a:ext cx="6863363" cy="12195020"/>
          </a:xfrm>
          <a:custGeom>
            <a:avLst/>
            <a:gdLst>
              <a:gd name="connsiteX0" fmla="*/ 0 w 6863363"/>
              <a:gd name="connsiteY0" fmla="*/ 12195020 h 12195020"/>
              <a:gd name="connsiteX1" fmla="*/ 0 w 6863363"/>
              <a:gd name="connsiteY1" fmla="*/ 10552385 h 12195020"/>
              <a:gd name="connsiteX2" fmla="*/ 3889932 w 6863363"/>
              <a:gd name="connsiteY2" fmla="*/ 1 h 12195020"/>
              <a:gd name="connsiteX3" fmla="*/ 6855378 w 6863363"/>
              <a:gd name="connsiteY3" fmla="*/ 0 h 12195020"/>
              <a:gd name="connsiteX4" fmla="*/ 6863363 w 6863363"/>
              <a:gd name="connsiteY4" fmla="*/ 12195020 h 1219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363" h="12195020">
                <a:moveTo>
                  <a:pt x="0" y="12195020"/>
                </a:moveTo>
                <a:lnTo>
                  <a:pt x="0" y="10552385"/>
                </a:lnTo>
                <a:lnTo>
                  <a:pt x="3889932" y="1"/>
                </a:lnTo>
                <a:lnTo>
                  <a:pt x="6855378" y="0"/>
                </a:lnTo>
                <a:lnTo>
                  <a:pt x="6863363" y="12195020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3AF72-678F-44C4-BCC3-0430CB83D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22ADE-7FE4-447C-A190-E875C0F02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ED1DB9-CFB4-4FB2-8690-1B679F684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840" y="3082539"/>
            <a:ext cx="10887348" cy="2212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24 </a:t>
            </a:r>
            <a:r>
              <a:rPr lang="en-GB" dirty="0" err="1"/>
              <a:t>pt</a:t>
            </a:r>
            <a:r>
              <a:rPr lang="en-GB" dirty="0"/>
              <a:t> Arial Bold</a:t>
            </a:r>
            <a:br>
              <a:rPr lang="en-GB" dirty="0"/>
            </a:br>
            <a:r>
              <a:rPr lang="en-GB" dirty="0"/>
              <a:t>Breaker slide headline</a:t>
            </a:r>
            <a:br>
              <a:rPr lang="en-GB" dirty="0"/>
            </a:br>
            <a:r>
              <a:rPr lang="en-GB" dirty="0"/>
              <a:t>in several lines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35B43B-8A3C-453B-81D7-3F6B990C7B49}"/>
              </a:ext>
            </a:extLst>
          </p:cNvPr>
          <p:cNvCxnSpPr>
            <a:cxnSpLocks/>
          </p:cNvCxnSpPr>
          <p:nvPr/>
        </p:nvCxnSpPr>
        <p:spPr>
          <a:xfrm>
            <a:off x="657748" y="6418048"/>
            <a:ext cx="0" cy="148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5" hidden="1">
            <a:extLst>
              <a:ext uri="{FF2B5EF4-FFF2-40B4-BE49-F238E27FC236}">
                <a16:creationId xmlns:a16="http://schemas.microsoft.com/office/drawing/2014/main" id="{6817B555-CEF0-45CC-A040-FD7350C5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9" name="Grafik 10">
            <a:extLst>
              <a:ext uri="{FF2B5EF4-FFF2-40B4-BE49-F238E27FC236}">
                <a16:creationId xmlns:a16="http://schemas.microsoft.com/office/drawing/2014/main" id="{0D2EF9F4-60F9-4685-B5C9-A3A18FDF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14" y="287836"/>
            <a:ext cx="1071574" cy="3704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260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D1DB9-CFB4-4FB2-8690-1B679F684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5" y="2349500"/>
            <a:ext cx="10875963" cy="2212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24 </a:t>
            </a:r>
            <a:r>
              <a:rPr lang="en-GB" dirty="0" err="1"/>
              <a:t>pt</a:t>
            </a:r>
            <a:r>
              <a:rPr lang="en-GB" dirty="0"/>
              <a:t> Arial Bold</a:t>
            </a:r>
            <a:br>
              <a:rPr lang="en-GB" dirty="0"/>
            </a:br>
            <a:r>
              <a:rPr lang="en-GB" dirty="0"/>
              <a:t>Breaker slide headline</a:t>
            </a:r>
            <a:br>
              <a:rPr lang="en-GB" dirty="0"/>
            </a:br>
            <a:r>
              <a:rPr lang="en-GB" dirty="0"/>
              <a:t>in several 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3AF72-678F-44C4-BCC3-0430CB83D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22ADE-7FE4-447C-A190-E875C0F02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02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C0B5BAFB-5203-49B0-9CC3-A873A7A6D84D}"/>
              </a:ext>
            </a:extLst>
          </p:cNvPr>
          <p:cNvSpPr/>
          <p:nvPr/>
        </p:nvSpPr>
        <p:spPr>
          <a:xfrm rot="16200000" flipH="1" flipV="1">
            <a:off x="1991054" y="2435554"/>
            <a:ext cx="2378099" cy="6466793"/>
          </a:xfrm>
          <a:custGeom>
            <a:avLst/>
            <a:gdLst>
              <a:gd name="connsiteX0" fmla="*/ 13170 w 1000896"/>
              <a:gd name="connsiteY0" fmla="*/ 1310824 h 1316969"/>
              <a:gd name="connsiteX1" fmla="*/ 1003531 w 1000896"/>
              <a:gd name="connsiteY1" fmla="*/ 1310824 h 1316969"/>
              <a:gd name="connsiteX2" fmla="*/ 1001775 w 1000896"/>
              <a:gd name="connsiteY2" fmla="*/ 13170 h 1316969"/>
              <a:gd name="connsiteX3" fmla="*/ 13170 w 1000896"/>
              <a:gd name="connsiteY3" fmla="*/ 1310824 h 13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96" h="1316969">
                <a:moveTo>
                  <a:pt x="13170" y="1310824"/>
                </a:moveTo>
                <a:lnTo>
                  <a:pt x="1003531" y="1310824"/>
                </a:lnTo>
                <a:lnTo>
                  <a:pt x="1001775" y="13170"/>
                </a:lnTo>
                <a:lnTo>
                  <a:pt x="13170" y="1310824"/>
                </a:lnTo>
                <a:close/>
              </a:path>
            </a:pathLst>
          </a:custGeom>
          <a:solidFill>
            <a:srgbClr val="00335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4809DE64-9E83-4C88-9505-A6B34C08E7A6}"/>
              </a:ext>
            </a:extLst>
          </p:cNvPr>
          <p:cNvSpPr/>
          <p:nvPr/>
        </p:nvSpPr>
        <p:spPr>
          <a:xfrm rot="5400000" flipV="1">
            <a:off x="5730200" y="350341"/>
            <a:ext cx="3499389" cy="9515929"/>
          </a:xfrm>
          <a:custGeom>
            <a:avLst/>
            <a:gdLst>
              <a:gd name="connsiteX0" fmla="*/ 13170 w 1000896"/>
              <a:gd name="connsiteY0" fmla="*/ 1310824 h 1316969"/>
              <a:gd name="connsiteX1" fmla="*/ 1003531 w 1000896"/>
              <a:gd name="connsiteY1" fmla="*/ 1310824 h 1316969"/>
              <a:gd name="connsiteX2" fmla="*/ 1001775 w 1000896"/>
              <a:gd name="connsiteY2" fmla="*/ 13170 h 1316969"/>
              <a:gd name="connsiteX3" fmla="*/ 13170 w 1000896"/>
              <a:gd name="connsiteY3" fmla="*/ 1310824 h 13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96" h="1316969">
                <a:moveTo>
                  <a:pt x="13170" y="1310824"/>
                </a:moveTo>
                <a:lnTo>
                  <a:pt x="1003531" y="1310824"/>
                </a:lnTo>
                <a:lnTo>
                  <a:pt x="1001775" y="13170"/>
                </a:lnTo>
                <a:lnTo>
                  <a:pt x="13170" y="1310824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5AFF27-3E8E-4DE6-A235-8CE80ABC5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215835"/>
            <a:ext cx="7720648" cy="53301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Write URL here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6D7CA5-7FAE-45AB-BC86-0D225597EA9F}"/>
              </a:ext>
            </a:extLst>
          </p:cNvPr>
          <p:cNvSpPr txBox="1"/>
          <p:nvPr/>
        </p:nvSpPr>
        <p:spPr>
          <a:xfrm>
            <a:off x="5857938" y="6056591"/>
            <a:ext cx="252152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600" dirty="0">
                <a:solidFill>
                  <a:schemeClr val="tx2"/>
                </a:solidFill>
              </a:rPr>
              <a:t>www.hbkworld.com | © HBK – Hottinger, Brüel &amp; Kjær | All rights reserved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F238-F73C-4871-A44B-65FA1C7B7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600" y="5860839"/>
            <a:ext cx="2922588" cy="30831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E89503-6CEF-44C6-A814-2B161D9D8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86" y="638874"/>
            <a:ext cx="1901902" cy="6575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A8C9A5-E405-42A4-A64B-A99CBBCA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0" y="5707772"/>
            <a:ext cx="745778" cy="4205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B12FB68-10D1-4F4B-AAED-FF7D32AF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1"/>
          <a:stretch/>
        </p:blipFill>
        <p:spPr>
          <a:xfrm>
            <a:off x="1606917" y="5727943"/>
            <a:ext cx="543264" cy="420514"/>
          </a:xfrm>
          <a:prstGeom prst="rect">
            <a:avLst/>
          </a:prstGeom>
        </p:spPr>
      </p:pic>
      <p:sp>
        <p:nvSpPr>
          <p:cNvPr id="14" name="Date Placeholder 5" hidden="1">
            <a:extLst>
              <a:ext uri="{FF2B5EF4-FFF2-40B4-BE49-F238E27FC236}">
                <a16:creationId xmlns:a16="http://schemas.microsoft.com/office/drawing/2014/main" id="{47446AA1-D639-4003-9C2D-5B985CD76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5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hank You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AFF27-3E8E-4DE6-A235-8CE80ABC5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3412333"/>
            <a:ext cx="7749223" cy="53301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Write URL here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D89D10-24B1-4D0B-9679-F05A6375F57F}"/>
              </a:ext>
            </a:extLst>
          </p:cNvPr>
          <p:cNvSpPr txBox="1"/>
          <p:nvPr/>
        </p:nvSpPr>
        <p:spPr>
          <a:xfrm>
            <a:off x="947738" y="2280438"/>
            <a:ext cx="257031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6D7CA5-7FAE-45AB-BC86-0D225597EA9F}"/>
              </a:ext>
            </a:extLst>
          </p:cNvPr>
          <p:cNvSpPr txBox="1"/>
          <p:nvPr/>
        </p:nvSpPr>
        <p:spPr>
          <a:xfrm>
            <a:off x="6660482" y="6007676"/>
            <a:ext cx="27061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dirty="0">
                <a:solidFill>
                  <a:schemeClr val="tx2"/>
                </a:solidFill>
              </a:rPr>
              <a:t>www.hbkworld.com | © HBK – Hottinger, Brüel &amp; Kjær | All rights reserved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7A7B2C-931C-48E7-A21C-C586111DC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975" y="5707772"/>
            <a:ext cx="1847565" cy="638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F238-F73C-4871-A44B-65FA1C7B7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24885" y="5884027"/>
            <a:ext cx="2135597" cy="308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pic>
        <p:nvPicPr>
          <p:cNvPr id="7" name="Grafik 11">
            <a:extLst>
              <a:ext uri="{FF2B5EF4-FFF2-40B4-BE49-F238E27FC236}">
                <a16:creationId xmlns:a16="http://schemas.microsoft.com/office/drawing/2014/main" id="{BA7CE44B-8E49-48D5-9938-DD8994225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0" y="5707772"/>
            <a:ext cx="745778" cy="420514"/>
          </a:xfrm>
          <a:prstGeom prst="rect">
            <a:avLst/>
          </a:prstGeom>
        </p:spPr>
      </p:pic>
      <p:pic>
        <p:nvPicPr>
          <p:cNvPr id="9" name="Grafik 12">
            <a:extLst>
              <a:ext uri="{FF2B5EF4-FFF2-40B4-BE49-F238E27FC236}">
                <a16:creationId xmlns:a16="http://schemas.microsoft.com/office/drawing/2014/main" id="{E70A291D-CE40-4143-BAEC-2D46D02EB3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1"/>
          <a:stretch/>
        </p:blipFill>
        <p:spPr>
          <a:xfrm>
            <a:off x="1606917" y="5727943"/>
            <a:ext cx="543264" cy="4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AFF27-3E8E-4DE6-A235-8CE80ABC5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B215B-2D04-4C6F-8C2B-66836390D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1939C-6B70-4AA3-86A9-9D85D9BC4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ate Placeholder 5" hidden="1">
            <a:extLst>
              <a:ext uri="{FF2B5EF4-FFF2-40B4-BE49-F238E27FC236}">
                <a16:creationId xmlns:a16="http://schemas.microsoft.com/office/drawing/2014/main" id="{81F7D6C6-044C-463F-9008-191AF3602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9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684377-82D6-45B8-9263-AE4F7B90A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75344-9FF2-492B-99CA-62C0D6F97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5" hidden="1">
            <a:extLst>
              <a:ext uri="{FF2B5EF4-FFF2-40B4-BE49-F238E27FC236}">
                <a16:creationId xmlns:a16="http://schemas.microsoft.com/office/drawing/2014/main" id="{3F1CCBA6-6523-4332-B5C1-D276B41E9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28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657225" y="598369"/>
            <a:ext cx="1099184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72104" y="1806575"/>
            <a:ext cx="228036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en-GB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0846" y="1815926"/>
            <a:ext cx="219600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600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208566" y="1806575"/>
            <a:ext cx="2358243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73" y="3444894"/>
            <a:ext cx="257143" cy="2857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83" y="2789820"/>
            <a:ext cx="457143" cy="2571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404" y="5077014"/>
            <a:ext cx="475428" cy="176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1" t="45142" r="62601" b="9046"/>
          <a:stretch/>
        </p:blipFill>
        <p:spPr>
          <a:xfrm>
            <a:off x="6763652" y="3022889"/>
            <a:ext cx="341204" cy="321707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405" y="4393369"/>
            <a:ext cx="328881" cy="505501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066" y="2041703"/>
            <a:ext cx="538465" cy="172841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796" y="3829283"/>
            <a:ext cx="313788" cy="5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9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045BA5A-7C42-431D-8766-EFFE5A10C57D}"/>
              </a:ext>
            </a:extLst>
          </p:cNvPr>
          <p:cNvSpPr/>
          <p:nvPr/>
        </p:nvSpPr>
        <p:spPr>
          <a:xfrm rot="10800000" flipV="1">
            <a:off x="-9808" y="0"/>
            <a:ext cx="3168076" cy="6861937"/>
          </a:xfrm>
          <a:custGeom>
            <a:avLst/>
            <a:gdLst>
              <a:gd name="connsiteX0" fmla="*/ 3163564 w 3168076"/>
              <a:gd name="connsiteY0" fmla="*/ 0 h 6890173"/>
              <a:gd name="connsiteX1" fmla="*/ 2539929 w 3168076"/>
              <a:gd name="connsiteY1" fmla="*/ 0 h 6890173"/>
              <a:gd name="connsiteX2" fmla="*/ 0 w 3168076"/>
              <a:gd name="connsiteY2" fmla="*/ 6890173 h 6890173"/>
              <a:gd name="connsiteX3" fmla="*/ 3168076 w 3168076"/>
              <a:gd name="connsiteY3" fmla="*/ 6890173 h 689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076" h="6890173">
                <a:moveTo>
                  <a:pt x="3163564" y="0"/>
                </a:moveTo>
                <a:lnTo>
                  <a:pt x="2539929" y="0"/>
                </a:lnTo>
                <a:lnTo>
                  <a:pt x="0" y="6890173"/>
                </a:lnTo>
                <a:lnTo>
                  <a:pt x="3168076" y="6890173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5AFF27-3E8E-4DE6-A235-8CE80ABC5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8325" y="586800"/>
            <a:ext cx="8424863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 for Agenda</a:t>
            </a:r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99FF801A-28D1-4415-92C0-FFE22456371F}"/>
              </a:ext>
            </a:extLst>
          </p:cNvPr>
          <p:cNvSpPr/>
          <p:nvPr/>
        </p:nvSpPr>
        <p:spPr>
          <a:xfrm flipH="1" flipV="1">
            <a:off x="13976" y="-28236"/>
            <a:ext cx="1924164" cy="5232399"/>
          </a:xfrm>
          <a:custGeom>
            <a:avLst/>
            <a:gdLst>
              <a:gd name="connsiteX0" fmla="*/ 13170 w 1000896"/>
              <a:gd name="connsiteY0" fmla="*/ 1310824 h 1316969"/>
              <a:gd name="connsiteX1" fmla="*/ 1003531 w 1000896"/>
              <a:gd name="connsiteY1" fmla="*/ 1310824 h 1316969"/>
              <a:gd name="connsiteX2" fmla="*/ 1001775 w 1000896"/>
              <a:gd name="connsiteY2" fmla="*/ 13170 h 1316969"/>
              <a:gd name="connsiteX3" fmla="*/ 13170 w 1000896"/>
              <a:gd name="connsiteY3" fmla="*/ 1310824 h 13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96" h="1316969">
                <a:moveTo>
                  <a:pt x="13170" y="1310824"/>
                </a:moveTo>
                <a:lnTo>
                  <a:pt x="1003531" y="1310824"/>
                </a:lnTo>
                <a:lnTo>
                  <a:pt x="1001775" y="13170"/>
                </a:lnTo>
                <a:lnTo>
                  <a:pt x="13170" y="1310824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11105-008C-434C-9C6F-0B928B5D64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E6822-8841-4872-AB1B-0A1687F48E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BBBB3D-8141-43A3-B50D-7E120A0EBF74}"/>
              </a:ext>
            </a:extLst>
          </p:cNvPr>
          <p:cNvCxnSpPr>
            <a:cxnSpLocks/>
          </p:cNvCxnSpPr>
          <p:nvPr/>
        </p:nvCxnSpPr>
        <p:spPr>
          <a:xfrm>
            <a:off x="657748" y="6418048"/>
            <a:ext cx="0" cy="1481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5" hidden="1">
            <a:extLst>
              <a:ext uri="{FF2B5EF4-FFF2-40B4-BE49-F238E27FC236}">
                <a16:creationId xmlns:a16="http://schemas.microsoft.com/office/drawing/2014/main" id="{77753E1B-428D-486B-AE14-AA6EFD062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7B9CD8-82E2-4190-8C3E-97BE4B21B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8325" y="1368425"/>
            <a:ext cx="8424863" cy="4760913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Agenda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12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81B89-EF62-4C8A-81B1-1BFA4A81B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F752-89DA-42E3-ACCE-61C8F68F4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FFE11-41C7-4C4A-86EF-7106B053C8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8811" y="1368425"/>
            <a:ext cx="10875600" cy="47623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Write Content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876E09CE-2B95-4A7E-B6BA-37DF17F71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3B224-5C94-4FD3-83A3-E6EE65536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7563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C26D5-24E1-4C68-914D-62DB1A0CA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193800-F2BD-44EA-A6F4-527A7168E2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368250"/>
            <a:ext cx="5220000" cy="4761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Write Content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838419-49B2-4ABC-99CE-572A121C53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3188" y="1368425"/>
            <a:ext cx="5220000" cy="4761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Write Content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DA82-77AD-4862-BFA1-6CB5D6C322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81FF-B59A-4AC7-8292-00634A6596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e Placeholder 5" hidden="1">
            <a:extLst>
              <a:ext uri="{FF2B5EF4-FFF2-40B4-BE49-F238E27FC236}">
                <a16:creationId xmlns:a16="http://schemas.microsoft.com/office/drawing/2014/main" id="{8C0763C9-09B4-4969-8E2B-6E88118D8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377D959-96A5-4A82-877B-63845C2E97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880100" cy="6858000"/>
          </a:xfrm>
          <a:solidFill>
            <a:schemeClr val="bg1">
              <a:lumMod val="85000"/>
            </a:schemeClr>
          </a:solidFill>
        </p:spPr>
        <p:txBody>
          <a:bodyPr tIns="684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EC26D5-24E1-4C68-914D-62DB1A0CA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1900" y="586800"/>
            <a:ext cx="5221287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DEAB02-14D1-415E-A344-E1CE8871AD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1900" y="1368425"/>
            <a:ext cx="5221288" cy="4760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Write Content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6A65069-E259-46FF-A0F0-3B9C8AC1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 hidden="1">
            <a:extLst>
              <a:ext uri="{FF2B5EF4-FFF2-40B4-BE49-F238E27FC236}">
                <a16:creationId xmlns:a16="http://schemas.microsoft.com/office/drawing/2014/main" id="{953026DD-EBA2-41BD-9639-62551816D1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7C085690-5148-439B-A702-FA079195E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C26D5-24E1-4C68-914D-62DB1A0CA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DA82-77AD-4862-BFA1-6CB5D6C322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81FF-B59A-4AC7-8292-00634A6596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754EA-665C-4D47-A85E-2E25BB4C71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8813" y="1368425"/>
            <a:ext cx="5221288" cy="4760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Write Content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BF804B3-9719-4A49-A53E-196FF103DB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368425"/>
            <a:ext cx="5221288" cy="4760913"/>
          </a:xfrm>
          <a:solidFill>
            <a:schemeClr val="bg1">
              <a:lumMod val="85000"/>
            </a:schemeClr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 hidden="1">
            <a:extLst>
              <a:ext uri="{FF2B5EF4-FFF2-40B4-BE49-F238E27FC236}">
                <a16:creationId xmlns:a16="http://schemas.microsoft.com/office/drawing/2014/main" id="{CBB65873-2CA4-44F3-8531-267A51AEA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9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1C3D7274-811B-4E78-B357-121DFDAF624E}"/>
              </a:ext>
            </a:extLst>
          </p:cNvPr>
          <p:cNvSpPr/>
          <p:nvPr/>
        </p:nvSpPr>
        <p:spPr>
          <a:xfrm flipH="1" flipV="1">
            <a:off x="0" y="-28236"/>
            <a:ext cx="1924162" cy="5232398"/>
          </a:xfrm>
          <a:custGeom>
            <a:avLst/>
            <a:gdLst>
              <a:gd name="connsiteX0" fmla="*/ 13170 w 1000896"/>
              <a:gd name="connsiteY0" fmla="*/ 1310824 h 1316969"/>
              <a:gd name="connsiteX1" fmla="*/ 1003531 w 1000896"/>
              <a:gd name="connsiteY1" fmla="*/ 1310824 h 1316969"/>
              <a:gd name="connsiteX2" fmla="*/ 1001775 w 1000896"/>
              <a:gd name="connsiteY2" fmla="*/ 13170 h 1316969"/>
              <a:gd name="connsiteX3" fmla="*/ 13170 w 1000896"/>
              <a:gd name="connsiteY3" fmla="*/ 1310824 h 13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96" h="1316969">
                <a:moveTo>
                  <a:pt x="13170" y="1310824"/>
                </a:moveTo>
                <a:lnTo>
                  <a:pt x="1003531" y="1310824"/>
                </a:lnTo>
                <a:lnTo>
                  <a:pt x="1001775" y="13170"/>
                </a:lnTo>
                <a:lnTo>
                  <a:pt x="13170" y="1310824"/>
                </a:lnTo>
                <a:close/>
              </a:path>
            </a:pathLst>
          </a:custGeom>
          <a:solidFill>
            <a:srgbClr val="00335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DADD5D3-4D09-4849-B95F-B213849E6504}"/>
              </a:ext>
            </a:extLst>
          </p:cNvPr>
          <p:cNvSpPr/>
          <p:nvPr/>
        </p:nvSpPr>
        <p:spPr>
          <a:xfrm rot="10800000" flipV="1">
            <a:off x="-9808" y="0"/>
            <a:ext cx="3168076" cy="6861937"/>
          </a:xfrm>
          <a:custGeom>
            <a:avLst/>
            <a:gdLst>
              <a:gd name="connsiteX0" fmla="*/ 3163564 w 3168076"/>
              <a:gd name="connsiteY0" fmla="*/ 0 h 6890173"/>
              <a:gd name="connsiteX1" fmla="*/ 2539929 w 3168076"/>
              <a:gd name="connsiteY1" fmla="*/ 0 h 6890173"/>
              <a:gd name="connsiteX2" fmla="*/ 0 w 3168076"/>
              <a:gd name="connsiteY2" fmla="*/ 6890173 h 6890173"/>
              <a:gd name="connsiteX3" fmla="*/ 3168076 w 3168076"/>
              <a:gd name="connsiteY3" fmla="*/ 6890173 h 689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076" h="6890173">
                <a:moveTo>
                  <a:pt x="3163564" y="0"/>
                </a:moveTo>
                <a:lnTo>
                  <a:pt x="2539929" y="0"/>
                </a:lnTo>
                <a:lnTo>
                  <a:pt x="0" y="6890173"/>
                </a:lnTo>
                <a:lnTo>
                  <a:pt x="3168076" y="6890173"/>
                </a:lnTo>
                <a:close/>
              </a:path>
            </a:pathLst>
          </a:custGeom>
          <a:solidFill>
            <a:srgbClr val="33B6B1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81B89-EF62-4C8A-81B1-1BFA4A81B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F752-89DA-42E3-ACCE-61C8F68F4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AA4FDE-CDBA-483B-B01E-9C180ADFDCA9}"/>
              </a:ext>
            </a:extLst>
          </p:cNvPr>
          <p:cNvCxnSpPr>
            <a:cxnSpLocks/>
          </p:cNvCxnSpPr>
          <p:nvPr/>
        </p:nvCxnSpPr>
        <p:spPr>
          <a:xfrm>
            <a:off x="657748" y="6418048"/>
            <a:ext cx="0" cy="148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5B183D-95A0-4982-A2AF-78D6D301C9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108325" y="1368425"/>
            <a:ext cx="8424863" cy="47609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Write Content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Date Placeholder 5" hidden="1">
            <a:extLst>
              <a:ext uri="{FF2B5EF4-FFF2-40B4-BE49-F238E27FC236}">
                <a16:creationId xmlns:a16="http://schemas.microsoft.com/office/drawing/2014/main" id="{671E274F-43D4-4FAD-A307-994F91144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B1221-B88D-4EE1-8BB9-620A61B3A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8325" y="586800"/>
            <a:ext cx="842608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0548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um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DA82-77AD-4862-BFA1-6CB5D6C322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 O N F I D E N T I A 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81FF-B59A-4AC7-8292-00634A6596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754EA-665C-4D47-A85E-2E25BB4C7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652" y="1844675"/>
            <a:ext cx="5220000" cy="4032250"/>
          </a:xfrm>
        </p:spPr>
        <p:txBody>
          <a:bodyPr/>
          <a:lstStyle>
            <a:lvl5pPr>
              <a:defRPr/>
            </a:lvl5pPr>
            <a:lvl6pPr marL="1080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4" name="Picture Placeholder 183">
            <a:extLst>
              <a:ext uri="{FF2B5EF4-FFF2-40B4-BE49-F238E27FC236}">
                <a16:creationId xmlns:a16="http://schemas.microsoft.com/office/drawing/2014/main" id="{B9D1A5AC-7F33-480D-B3B5-98BB9ECBD5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34482" y="-12700"/>
            <a:ext cx="5557518" cy="6870700"/>
          </a:xfrm>
          <a:custGeom>
            <a:avLst/>
            <a:gdLst>
              <a:gd name="connsiteX0" fmla="*/ 4019741 w 5557518"/>
              <a:gd name="connsiteY0" fmla="*/ 6474492 h 6870700"/>
              <a:gd name="connsiteX1" fmla="*/ 4032606 w 5557518"/>
              <a:gd name="connsiteY1" fmla="*/ 6474492 h 6870700"/>
              <a:gd name="connsiteX2" fmla="*/ 4042065 w 5557518"/>
              <a:gd name="connsiteY2" fmla="*/ 6480546 h 6870700"/>
              <a:gd name="connsiteX3" fmla="*/ 4032606 w 5557518"/>
              <a:gd name="connsiteY3" fmla="*/ 6486978 h 6870700"/>
              <a:gd name="connsiteX4" fmla="*/ 4019741 w 5557518"/>
              <a:gd name="connsiteY4" fmla="*/ 6486978 h 6870700"/>
              <a:gd name="connsiteX5" fmla="*/ 4311841 w 5557518"/>
              <a:gd name="connsiteY5" fmla="*/ 6473735 h 6870700"/>
              <a:gd name="connsiteX6" fmla="*/ 4323193 w 5557518"/>
              <a:gd name="connsiteY6" fmla="*/ 6484708 h 6870700"/>
              <a:gd name="connsiteX7" fmla="*/ 4313733 w 5557518"/>
              <a:gd name="connsiteY7" fmla="*/ 6487734 h 6870700"/>
              <a:gd name="connsiteX8" fmla="*/ 4307301 w 5557518"/>
              <a:gd name="connsiteY8" fmla="*/ 6486221 h 6870700"/>
              <a:gd name="connsiteX9" fmla="*/ 4305030 w 5557518"/>
              <a:gd name="connsiteY9" fmla="*/ 6481681 h 6870700"/>
              <a:gd name="connsiteX10" fmla="*/ 4306544 w 5557518"/>
              <a:gd name="connsiteY10" fmla="*/ 6477519 h 6870700"/>
              <a:gd name="connsiteX11" fmla="*/ 4311841 w 5557518"/>
              <a:gd name="connsiteY11" fmla="*/ 6473735 h 6870700"/>
              <a:gd name="connsiteX12" fmla="*/ 4495727 w 5557518"/>
              <a:gd name="connsiteY12" fmla="*/ 6457087 h 6870700"/>
              <a:gd name="connsiteX13" fmla="*/ 4497240 w 5557518"/>
              <a:gd name="connsiteY13" fmla="*/ 6457087 h 6870700"/>
              <a:gd name="connsiteX14" fmla="*/ 4497240 w 5557518"/>
              <a:gd name="connsiteY14" fmla="*/ 6477140 h 6870700"/>
              <a:gd name="connsiteX15" fmla="*/ 4484376 w 5557518"/>
              <a:gd name="connsiteY15" fmla="*/ 6477140 h 6870700"/>
              <a:gd name="connsiteX16" fmla="*/ 4555131 w 5557518"/>
              <a:gd name="connsiteY16" fmla="*/ 6457086 h 6870700"/>
              <a:gd name="connsiteX17" fmla="*/ 4564590 w 5557518"/>
              <a:gd name="connsiteY17" fmla="*/ 6457086 h 6870700"/>
              <a:gd name="connsiteX18" fmla="*/ 4572537 w 5557518"/>
              <a:gd name="connsiteY18" fmla="*/ 6459356 h 6870700"/>
              <a:gd name="connsiteX19" fmla="*/ 4575186 w 5557518"/>
              <a:gd name="connsiteY19" fmla="*/ 6465789 h 6870700"/>
              <a:gd name="connsiteX20" fmla="*/ 4572537 w 5557518"/>
              <a:gd name="connsiteY20" fmla="*/ 6472221 h 6870700"/>
              <a:gd name="connsiteX21" fmla="*/ 4564590 w 5557518"/>
              <a:gd name="connsiteY21" fmla="*/ 6474113 h 6870700"/>
              <a:gd name="connsiteX22" fmla="*/ 4555131 w 5557518"/>
              <a:gd name="connsiteY22" fmla="*/ 6474113 h 6870700"/>
              <a:gd name="connsiteX23" fmla="*/ 4075361 w 5557518"/>
              <a:gd name="connsiteY23" fmla="*/ 6457086 h 6870700"/>
              <a:gd name="connsiteX24" fmla="*/ 4084820 w 5557518"/>
              <a:gd name="connsiteY24" fmla="*/ 6457086 h 6870700"/>
              <a:gd name="connsiteX25" fmla="*/ 4092767 w 5557518"/>
              <a:gd name="connsiteY25" fmla="*/ 6459356 h 6870700"/>
              <a:gd name="connsiteX26" fmla="*/ 4095416 w 5557518"/>
              <a:gd name="connsiteY26" fmla="*/ 6465789 h 6870700"/>
              <a:gd name="connsiteX27" fmla="*/ 4092767 w 5557518"/>
              <a:gd name="connsiteY27" fmla="*/ 6472221 h 6870700"/>
              <a:gd name="connsiteX28" fmla="*/ 4084820 w 5557518"/>
              <a:gd name="connsiteY28" fmla="*/ 6474113 h 6870700"/>
              <a:gd name="connsiteX29" fmla="*/ 4075361 w 5557518"/>
              <a:gd name="connsiteY29" fmla="*/ 6474113 h 6870700"/>
              <a:gd name="connsiteX30" fmla="*/ 3939906 w 5557518"/>
              <a:gd name="connsiteY30" fmla="*/ 6457086 h 6870700"/>
              <a:gd name="connsiteX31" fmla="*/ 3949365 w 5557518"/>
              <a:gd name="connsiteY31" fmla="*/ 6457086 h 6870700"/>
              <a:gd name="connsiteX32" fmla="*/ 3957312 w 5557518"/>
              <a:gd name="connsiteY32" fmla="*/ 6459356 h 6870700"/>
              <a:gd name="connsiteX33" fmla="*/ 3959960 w 5557518"/>
              <a:gd name="connsiteY33" fmla="*/ 6465789 h 6870700"/>
              <a:gd name="connsiteX34" fmla="*/ 3957312 w 5557518"/>
              <a:gd name="connsiteY34" fmla="*/ 6472221 h 6870700"/>
              <a:gd name="connsiteX35" fmla="*/ 3949365 w 5557518"/>
              <a:gd name="connsiteY35" fmla="*/ 6474113 h 6870700"/>
              <a:gd name="connsiteX36" fmla="*/ 3939906 w 5557518"/>
              <a:gd name="connsiteY36" fmla="*/ 6474113 h 6870700"/>
              <a:gd name="connsiteX37" fmla="*/ 3606186 w 5557518"/>
              <a:gd name="connsiteY37" fmla="*/ 6457086 h 6870700"/>
              <a:gd name="connsiteX38" fmla="*/ 3613753 w 5557518"/>
              <a:gd name="connsiteY38" fmla="*/ 6458978 h 6870700"/>
              <a:gd name="connsiteX39" fmla="*/ 3619050 w 5557518"/>
              <a:gd name="connsiteY39" fmla="*/ 6464275 h 6870700"/>
              <a:gd name="connsiteX40" fmla="*/ 3620942 w 5557518"/>
              <a:gd name="connsiteY40" fmla="*/ 6471843 h 6870700"/>
              <a:gd name="connsiteX41" fmla="*/ 3619050 w 5557518"/>
              <a:gd name="connsiteY41" fmla="*/ 6479410 h 6870700"/>
              <a:gd name="connsiteX42" fmla="*/ 3613753 w 5557518"/>
              <a:gd name="connsiteY42" fmla="*/ 6484707 h 6870700"/>
              <a:gd name="connsiteX43" fmla="*/ 3606186 w 5557518"/>
              <a:gd name="connsiteY43" fmla="*/ 6486599 h 6870700"/>
              <a:gd name="connsiteX44" fmla="*/ 3598619 w 5557518"/>
              <a:gd name="connsiteY44" fmla="*/ 6484707 h 6870700"/>
              <a:gd name="connsiteX45" fmla="*/ 3593321 w 5557518"/>
              <a:gd name="connsiteY45" fmla="*/ 6479410 h 6870700"/>
              <a:gd name="connsiteX46" fmla="*/ 3591430 w 5557518"/>
              <a:gd name="connsiteY46" fmla="*/ 6471843 h 6870700"/>
              <a:gd name="connsiteX47" fmla="*/ 3593321 w 5557518"/>
              <a:gd name="connsiteY47" fmla="*/ 6464275 h 6870700"/>
              <a:gd name="connsiteX48" fmla="*/ 3598619 w 5557518"/>
              <a:gd name="connsiteY48" fmla="*/ 6458978 h 6870700"/>
              <a:gd name="connsiteX49" fmla="*/ 3606186 w 5557518"/>
              <a:gd name="connsiteY49" fmla="*/ 6457086 h 6870700"/>
              <a:gd name="connsiteX50" fmla="*/ 4019741 w 5557518"/>
              <a:gd name="connsiteY50" fmla="*/ 6456708 h 6870700"/>
              <a:gd name="connsiteX51" fmla="*/ 4031093 w 5557518"/>
              <a:gd name="connsiteY51" fmla="*/ 6456708 h 6870700"/>
              <a:gd name="connsiteX52" fmla="*/ 4037525 w 5557518"/>
              <a:gd name="connsiteY52" fmla="*/ 6458222 h 6870700"/>
              <a:gd name="connsiteX53" fmla="*/ 4039795 w 5557518"/>
              <a:gd name="connsiteY53" fmla="*/ 6462762 h 6870700"/>
              <a:gd name="connsiteX54" fmla="*/ 4037525 w 5557518"/>
              <a:gd name="connsiteY54" fmla="*/ 6467303 h 6870700"/>
              <a:gd name="connsiteX55" fmla="*/ 4031093 w 5557518"/>
              <a:gd name="connsiteY55" fmla="*/ 6468816 h 6870700"/>
              <a:gd name="connsiteX56" fmla="*/ 4019741 w 5557518"/>
              <a:gd name="connsiteY56" fmla="*/ 6468816 h 6870700"/>
              <a:gd name="connsiteX57" fmla="*/ 4314868 w 5557518"/>
              <a:gd name="connsiteY57" fmla="*/ 6455573 h 6870700"/>
              <a:gd name="connsiteX58" fmla="*/ 4318653 w 5557518"/>
              <a:gd name="connsiteY58" fmla="*/ 6456708 h 6870700"/>
              <a:gd name="connsiteX59" fmla="*/ 4320166 w 5557518"/>
              <a:gd name="connsiteY59" fmla="*/ 6459735 h 6870700"/>
              <a:gd name="connsiteX60" fmla="*/ 4318653 w 5557518"/>
              <a:gd name="connsiteY60" fmla="*/ 6463141 h 6870700"/>
              <a:gd name="connsiteX61" fmla="*/ 4313355 w 5557518"/>
              <a:gd name="connsiteY61" fmla="*/ 6466546 h 6870700"/>
              <a:gd name="connsiteX62" fmla="*/ 4310328 w 5557518"/>
              <a:gd name="connsiteY62" fmla="*/ 6463141 h 6870700"/>
              <a:gd name="connsiteX63" fmla="*/ 4309571 w 5557518"/>
              <a:gd name="connsiteY63" fmla="*/ 6460492 h 6870700"/>
              <a:gd name="connsiteX64" fmla="*/ 4311084 w 5557518"/>
              <a:gd name="connsiteY64" fmla="*/ 6456708 h 6870700"/>
              <a:gd name="connsiteX65" fmla="*/ 4314868 w 5557518"/>
              <a:gd name="connsiteY65" fmla="*/ 6455573 h 6870700"/>
              <a:gd name="connsiteX66" fmla="*/ 4491943 w 5557518"/>
              <a:gd name="connsiteY66" fmla="*/ 6450276 h 6870700"/>
              <a:gd name="connsiteX67" fmla="*/ 4466971 w 5557518"/>
              <a:gd name="connsiteY67" fmla="*/ 6493032 h 6870700"/>
              <a:gd name="connsiteX68" fmla="*/ 4475295 w 5557518"/>
              <a:gd name="connsiteY68" fmla="*/ 6493032 h 6870700"/>
              <a:gd name="connsiteX69" fmla="*/ 4480971 w 5557518"/>
              <a:gd name="connsiteY69" fmla="*/ 6483194 h 6870700"/>
              <a:gd name="connsiteX70" fmla="*/ 4497240 w 5557518"/>
              <a:gd name="connsiteY70" fmla="*/ 6483194 h 6870700"/>
              <a:gd name="connsiteX71" fmla="*/ 4497240 w 5557518"/>
              <a:gd name="connsiteY71" fmla="*/ 6493032 h 6870700"/>
              <a:gd name="connsiteX72" fmla="*/ 4529402 w 5557518"/>
              <a:gd name="connsiteY72" fmla="*/ 6493032 h 6870700"/>
              <a:gd name="connsiteX73" fmla="*/ 4529402 w 5557518"/>
              <a:gd name="connsiteY73" fmla="*/ 6486221 h 6870700"/>
              <a:gd name="connsiteX74" fmla="*/ 4505186 w 5557518"/>
              <a:gd name="connsiteY74" fmla="*/ 6486221 h 6870700"/>
              <a:gd name="connsiteX75" fmla="*/ 4505186 w 5557518"/>
              <a:gd name="connsiteY75" fmla="*/ 6474870 h 6870700"/>
              <a:gd name="connsiteX76" fmla="*/ 4525996 w 5557518"/>
              <a:gd name="connsiteY76" fmla="*/ 6474870 h 6870700"/>
              <a:gd name="connsiteX77" fmla="*/ 4525996 w 5557518"/>
              <a:gd name="connsiteY77" fmla="*/ 6468438 h 6870700"/>
              <a:gd name="connsiteX78" fmla="*/ 4505186 w 5557518"/>
              <a:gd name="connsiteY78" fmla="*/ 6468438 h 6870700"/>
              <a:gd name="connsiteX79" fmla="*/ 4505186 w 5557518"/>
              <a:gd name="connsiteY79" fmla="*/ 6457087 h 6870700"/>
              <a:gd name="connsiteX80" fmla="*/ 4528645 w 5557518"/>
              <a:gd name="connsiteY80" fmla="*/ 6457087 h 6870700"/>
              <a:gd name="connsiteX81" fmla="*/ 4528645 w 5557518"/>
              <a:gd name="connsiteY81" fmla="*/ 6450276 h 6870700"/>
              <a:gd name="connsiteX82" fmla="*/ 4431027 w 5557518"/>
              <a:gd name="connsiteY82" fmla="*/ 6450276 h 6870700"/>
              <a:gd name="connsiteX83" fmla="*/ 4431027 w 5557518"/>
              <a:gd name="connsiteY83" fmla="*/ 6457087 h 6870700"/>
              <a:gd name="connsiteX84" fmla="*/ 4446163 w 5557518"/>
              <a:gd name="connsiteY84" fmla="*/ 6457087 h 6870700"/>
              <a:gd name="connsiteX85" fmla="*/ 4446163 w 5557518"/>
              <a:gd name="connsiteY85" fmla="*/ 6479410 h 6870700"/>
              <a:gd name="connsiteX86" fmla="*/ 4439352 w 5557518"/>
              <a:gd name="connsiteY86" fmla="*/ 6487356 h 6870700"/>
              <a:gd name="connsiteX87" fmla="*/ 4430649 w 5557518"/>
              <a:gd name="connsiteY87" fmla="*/ 6482437 h 6870700"/>
              <a:gd name="connsiteX88" fmla="*/ 4426108 w 5557518"/>
              <a:gd name="connsiteY88" fmla="*/ 6487734 h 6870700"/>
              <a:gd name="connsiteX89" fmla="*/ 4431784 w 5557518"/>
              <a:gd name="connsiteY89" fmla="*/ 6492275 h 6870700"/>
              <a:gd name="connsiteX90" fmla="*/ 4439352 w 5557518"/>
              <a:gd name="connsiteY90" fmla="*/ 6493788 h 6870700"/>
              <a:gd name="connsiteX91" fmla="*/ 4450325 w 5557518"/>
              <a:gd name="connsiteY91" fmla="*/ 6490005 h 6870700"/>
              <a:gd name="connsiteX92" fmla="*/ 4454108 w 5557518"/>
              <a:gd name="connsiteY92" fmla="*/ 6478654 h 6870700"/>
              <a:gd name="connsiteX93" fmla="*/ 4454108 w 5557518"/>
              <a:gd name="connsiteY93" fmla="*/ 6450276 h 6870700"/>
              <a:gd name="connsiteX94" fmla="*/ 4378812 w 5557518"/>
              <a:gd name="connsiteY94" fmla="*/ 6450276 h 6870700"/>
              <a:gd name="connsiteX95" fmla="*/ 4378812 w 5557518"/>
              <a:gd name="connsiteY95" fmla="*/ 6493410 h 6870700"/>
              <a:gd name="connsiteX96" fmla="*/ 4386758 w 5557518"/>
              <a:gd name="connsiteY96" fmla="*/ 6493410 h 6870700"/>
              <a:gd name="connsiteX97" fmla="*/ 4386758 w 5557518"/>
              <a:gd name="connsiteY97" fmla="*/ 6482437 h 6870700"/>
              <a:gd name="connsiteX98" fmla="*/ 4393568 w 5557518"/>
              <a:gd name="connsiteY98" fmla="*/ 6475248 h 6870700"/>
              <a:gd name="connsiteX99" fmla="*/ 4408704 w 5557518"/>
              <a:gd name="connsiteY99" fmla="*/ 6493410 h 6870700"/>
              <a:gd name="connsiteX100" fmla="*/ 4418163 w 5557518"/>
              <a:gd name="connsiteY100" fmla="*/ 6493410 h 6870700"/>
              <a:gd name="connsiteX101" fmla="*/ 4398867 w 5557518"/>
              <a:gd name="connsiteY101" fmla="*/ 6469573 h 6870700"/>
              <a:gd name="connsiteX102" fmla="*/ 4417028 w 5557518"/>
              <a:gd name="connsiteY102" fmla="*/ 6450276 h 6870700"/>
              <a:gd name="connsiteX103" fmla="*/ 4407947 w 5557518"/>
              <a:gd name="connsiteY103" fmla="*/ 6450276 h 6870700"/>
              <a:gd name="connsiteX104" fmla="*/ 4386758 w 5557518"/>
              <a:gd name="connsiteY104" fmla="*/ 6472221 h 6870700"/>
              <a:gd name="connsiteX105" fmla="*/ 4386758 w 5557518"/>
              <a:gd name="connsiteY105" fmla="*/ 6450276 h 6870700"/>
              <a:gd name="connsiteX106" fmla="*/ 4314868 w 5557518"/>
              <a:gd name="connsiteY106" fmla="*/ 6450276 h 6870700"/>
              <a:gd name="connsiteX107" fmla="*/ 4305787 w 5557518"/>
              <a:gd name="connsiteY107" fmla="*/ 6452925 h 6870700"/>
              <a:gd name="connsiteX108" fmla="*/ 4302382 w 5557518"/>
              <a:gd name="connsiteY108" fmla="*/ 6460114 h 6870700"/>
              <a:gd name="connsiteX109" fmla="*/ 4303517 w 5557518"/>
              <a:gd name="connsiteY109" fmla="*/ 6464654 h 6870700"/>
              <a:gd name="connsiteX110" fmla="*/ 4307301 w 5557518"/>
              <a:gd name="connsiteY110" fmla="*/ 6469573 h 6870700"/>
              <a:gd name="connsiteX111" fmla="*/ 4299733 w 5557518"/>
              <a:gd name="connsiteY111" fmla="*/ 6475627 h 6870700"/>
              <a:gd name="connsiteX112" fmla="*/ 4297463 w 5557518"/>
              <a:gd name="connsiteY112" fmla="*/ 6482437 h 6870700"/>
              <a:gd name="connsiteX113" fmla="*/ 4299355 w 5557518"/>
              <a:gd name="connsiteY113" fmla="*/ 6488491 h 6870700"/>
              <a:gd name="connsiteX114" fmla="*/ 4305030 w 5557518"/>
              <a:gd name="connsiteY114" fmla="*/ 6492653 h 6870700"/>
              <a:gd name="connsiteX115" fmla="*/ 4312976 w 5557518"/>
              <a:gd name="connsiteY115" fmla="*/ 6494167 h 6870700"/>
              <a:gd name="connsiteX116" fmla="*/ 4327355 w 5557518"/>
              <a:gd name="connsiteY116" fmla="*/ 6488870 h 6870700"/>
              <a:gd name="connsiteX117" fmla="*/ 4332652 w 5557518"/>
              <a:gd name="connsiteY117" fmla="*/ 6494167 h 6870700"/>
              <a:gd name="connsiteX118" fmla="*/ 4336814 w 5557518"/>
              <a:gd name="connsiteY118" fmla="*/ 6489248 h 6870700"/>
              <a:gd name="connsiteX119" fmla="*/ 4331517 w 5557518"/>
              <a:gd name="connsiteY119" fmla="*/ 6483951 h 6870700"/>
              <a:gd name="connsiteX120" fmla="*/ 4335301 w 5557518"/>
              <a:gd name="connsiteY120" fmla="*/ 6474113 h 6870700"/>
              <a:gd name="connsiteX121" fmla="*/ 4329247 w 5557518"/>
              <a:gd name="connsiteY121" fmla="*/ 6472221 h 6870700"/>
              <a:gd name="connsiteX122" fmla="*/ 4326977 w 5557518"/>
              <a:gd name="connsiteY122" fmla="*/ 6479410 h 6870700"/>
              <a:gd name="connsiteX123" fmla="*/ 4317518 w 5557518"/>
              <a:gd name="connsiteY123" fmla="*/ 6470708 h 6870700"/>
              <a:gd name="connsiteX124" fmla="*/ 4324328 w 5557518"/>
              <a:gd name="connsiteY124" fmla="*/ 6465411 h 6870700"/>
              <a:gd name="connsiteX125" fmla="*/ 4326220 w 5557518"/>
              <a:gd name="connsiteY125" fmla="*/ 6459735 h 6870700"/>
              <a:gd name="connsiteX126" fmla="*/ 4323193 w 5557518"/>
              <a:gd name="connsiteY126" fmla="*/ 6452925 h 6870700"/>
              <a:gd name="connsiteX127" fmla="*/ 4314868 w 5557518"/>
              <a:gd name="connsiteY127" fmla="*/ 6450276 h 6870700"/>
              <a:gd name="connsiteX128" fmla="*/ 4228978 w 5557518"/>
              <a:gd name="connsiteY128" fmla="*/ 6450276 h 6870700"/>
              <a:gd name="connsiteX129" fmla="*/ 4228978 w 5557518"/>
              <a:gd name="connsiteY129" fmla="*/ 6493410 h 6870700"/>
              <a:gd name="connsiteX130" fmla="*/ 4259247 w 5557518"/>
              <a:gd name="connsiteY130" fmla="*/ 6493410 h 6870700"/>
              <a:gd name="connsiteX131" fmla="*/ 4259247 w 5557518"/>
              <a:gd name="connsiteY131" fmla="*/ 6486599 h 6870700"/>
              <a:gd name="connsiteX132" fmla="*/ 4236924 w 5557518"/>
              <a:gd name="connsiteY132" fmla="*/ 6486599 h 6870700"/>
              <a:gd name="connsiteX133" fmla="*/ 4236924 w 5557518"/>
              <a:gd name="connsiteY133" fmla="*/ 6450276 h 6870700"/>
              <a:gd name="connsiteX134" fmla="*/ 4178655 w 5557518"/>
              <a:gd name="connsiteY134" fmla="*/ 6450276 h 6870700"/>
              <a:gd name="connsiteX135" fmla="*/ 4178655 w 5557518"/>
              <a:gd name="connsiteY135" fmla="*/ 6493410 h 6870700"/>
              <a:gd name="connsiteX136" fmla="*/ 4210816 w 5557518"/>
              <a:gd name="connsiteY136" fmla="*/ 6493410 h 6870700"/>
              <a:gd name="connsiteX137" fmla="*/ 4210816 w 5557518"/>
              <a:gd name="connsiteY137" fmla="*/ 6486599 h 6870700"/>
              <a:gd name="connsiteX138" fmla="*/ 4186601 w 5557518"/>
              <a:gd name="connsiteY138" fmla="*/ 6486599 h 6870700"/>
              <a:gd name="connsiteX139" fmla="*/ 4186601 w 5557518"/>
              <a:gd name="connsiteY139" fmla="*/ 6474870 h 6870700"/>
              <a:gd name="connsiteX140" fmla="*/ 4207411 w 5557518"/>
              <a:gd name="connsiteY140" fmla="*/ 6474870 h 6870700"/>
              <a:gd name="connsiteX141" fmla="*/ 4207411 w 5557518"/>
              <a:gd name="connsiteY141" fmla="*/ 6468059 h 6870700"/>
              <a:gd name="connsiteX142" fmla="*/ 4186601 w 5557518"/>
              <a:gd name="connsiteY142" fmla="*/ 6468059 h 6870700"/>
              <a:gd name="connsiteX143" fmla="*/ 4186601 w 5557518"/>
              <a:gd name="connsiteY143" fmla="*/ 6457087 h 6870700"/>
              <a:gd name="connsiteX144" fmla="*/ 4210060 w 5557518"/>
              <a:gd name="connsiteY144" fmla="*/ 6457087 h 6870700"/>
              <a:gd name="connsiteX145" fmla="*/ 4210060 w 5557518"/>
              <a:gd name="connsiteY145" fmla="*/ 6450276 h 6870700"/>
              <a:gd name="connsiteX146" fmla="*/ 4121143 w 5557518"/>
              <a:gd name="connsiteY146" fmla="*/ 6450276 h 6870700"/>
              <a:gd name="connsiteX147" fmla="*/ 4121143 w 5557518"/>
              <a:gd name="connsiteY147" fmla="*/ 6474492 h 6870700"/>
              <a:gd name="connsiteX148" fmla="*/ 4126062 w 5557518"/>
              <a:gd name="connsiteY148" fmla="*/ 6488870 h 6870700"/>
              <a:gd name="connsiteX149" fmla="*/ 4140062 w 5557518"/>
              <a:gd name="connsiteY149" fmla="*/ 6493788 h 6870700"/>
              <a:gd name="connsiteX150" fmla="*/ 4154062 w 5557518"/>
              <a:gd name="connsiteY150" fmla="*/ 6488870 h 6870700"/>
              <a:gd name="connsiteX151" fmla="*/ 4158981 w 5557518"/>
              <a:gd name="connsiteY151" fmla="*/ 6474492 h 6870700"/>
              <a:gd name="connsiteX152" fmla="*/ 4158981 w 5557518"/>
              <a:gd name="connsiteY152" fmla="*/ 6450276 h 6870700"/>
              <a:gd name="connsiteX153" fmla="*/ 4151035 w 5557518"/>
              <a:gd name="connsiteY153" fmla="*/ 6450276 h 6870700"/>
              <a:gd name="connsiteX154" fmla="*/ 4151035 w 5557518"/>
              <a:gd name="connsiteY154" fmla="*/ 6474113 h 6870700"/>
              <a:gd name="connsiteX155" fmla="*/ 4140062 w 5557518"/>
              <a:gd name="connsiteY155" fmla="*/ 6486599 h 6870700"/>
              <a:gd name="connsiteX156" fmla="*/ 4129089 w 5557518"/>
              <a:gd name="connsiteY156" fmla="*/ 6474113 h 6870700"/>
              <a:gd name="connsiteX157" fmla="*/ 4129089 w 5557518"/>
              <a:gd name="connsiteY157" fmla="*/ 6450276 h 6870700"/>
              <a:gd name="connsiteX158" fmla="*/ 4011795 w 5557518"/>
              <a:gd name="connsiteY158" fmla="*/ 6450276 h 6870700"/>
              <a:gd name="connsiteX159" fmla="*/ 4011795 w 5557518"/>
              <a:gd name="connsiteY159" fmla="*/ 6493032 h 6870700"/>
              <a:gd name="connsiteX160" fmla="*/ 4032985 w 5557518"/>
              <a:gd name="connsiteY160" fmla="*/ 6493032 h 6870700"/>
              <a:gd name="connsiteX161" fmla="*/ 4045471 w 5557518"/>
              <a:gd name="connsiteY161" fmla="*/ 6490005 h 6870700"/>
              <a:gd name="connsiteX162" fmla="*/ 4049633 w 5557518"/>
              <a:gd name="connsiteY162" fmla="*/ 6481302 h 6870700"/>
              <a:gd name="connsiteX163" fmla="*/ 4047741 w 5557518"/>
              <a:gd name="connsiteY163" fmla="*/ 6474870 h 6870700"/>
              <a:gd name="connsiteX164" fmla="*/ 4042065 w 5557518"/>
              <a:gd name="connsiteY164" fmla="*/ 6471086 h 6870700"/>
              <a:gd name="connsiteX165" fmla="*/ 4046228 w 5557518"/>
              <a:gd name="connsiteY165" fmla="*/ 6467303 h 6870700"/>
              <a:gd name="connsiteX166" fmla="*/ 4047741 w 5557518"/>
              <a:gd name="connsiteY166" fmla="*/ 6461627 h 6870700"/>
              <a:gd name="connsiteX167" fmla="*/ 4043579 w 5557518"/>
              <a:gd name="connsiteY167" fmla="*/ 6453303 h 6870700"/>
              <a:gd name="connsiteX168" fmla="*/ 4031850 w 5557518"/>
              <a:gd name="connsiteY168" fmla="*/ 6450276 h 6870700"/>
              <a:gd name="connsiteX169" fmla="*/ 3882015 w 5557518"/>
              <a:gd name="connsiteY169" fmla="*/ 6450276 h 6870700"/>
              <a:gd name="connsiteX170" fmla="*/ 3882015 w 5557518"/>
              <a:gd name="connsiteY170" fmla="*/ 6493410 h 6870700"/>
              <a:gd name="connsiteX171" fmla="*/ 3914176 w 5557518"/>
              <a:gd name="connsiteY171" fmla="*/ 6493410 h 6870700"/>
              <a:gd name="connsiteX172" fmla="*/ 3914176 w 5557518"/>
              <a:gd name="connsiteY172" fmla="*/ 6486599 h 6870700"/>
              <a:gd name="connsiteX173" fmla="*/ 3889961 w 5557518"/>
              <a:gd name="connsiteY173" fmla="*/ 6486599 h 6870700"/>
              <a:gd name="connsiteX174" fmla="*/ 3889961 w 5557518"/>
              <a:gd name="connsiteY174" fmla="*/ 6474870 h 6870700"/>
              <a:gd name="connsiteX175" fmla="*/ 3910771 w 5557518"/>
              <a:gd name="connsiteY175" fmla="*/ 6474870 h 6870700"/>
              <a:gd name="connsiteX176" fmla="*/ 3910771 w 5557518"/>
              <a:gd name="connsiteY176" fmla="*/ 6468059 h 6870700"/>
              <a:gd name="connsiteX177" fmla="*/ 3889961 w 5557518"/>
              <a:gd name="connsiteY177" fmla="*/ 6468059 h 6870700"/>
              <a:gd name="connsiteX178" fmla="*/ 3889961 w 5557518"/>
              <a:gd name="connsiteY178" fmla="*/ 6457087 h 6870700"/>
              <a:gd name="connsiteX179" fmla="*/ 3913420 w 5557518"/>
              <a:gd name="connsiteY179" fmla="*/ 6457087 h 6870700"/>
              <a:gd name="connsiteX180" fmla="*/ 3913420 w 5557518"/>
              <a:gd name="connsiteY180" fmla="*/ 6450276 h 6870700"/>
              <a:gd name="connsiteX181" fmla="*/ 3766992 w 5557518"/>
              <a:gd name="connsiteY181" fmla="*/ 6450276 h 6870700"/>
              <a:gd name="connsiteX182" fmla="*/ 3766992 w 5557518"/>
              <a:gd name="connsiteY182" fmla="*/ 6493410 h 6870700"/>
              <a:gd name="connsiteX183" fmla="*/ 3774938 w 5557518"/>
              <a:gd name="connsiteY183" fmla="*/ 6493410 h 6870700"/>
              <a:gd name="connsiteX184" fmla="*/ 3774938 w 5557518"/>
              <a:gd name="connsiteY184" fmla="*/ 6464276 h 6870700"/>
              <a:gd name="connsiteX185" fmla="*/ 3798398 w 5557518"/>
              <a:gd name="connsiteY185" fmla="*/ 6493410 h 6870700"/>
              <a:gd name="connsiteX186" fmla="*/ 3805208 w 5557518"/>
              <a:gd name="connsiteY186" fmla="*/ 6493410 h 6870700"/>
              <a:gd name="connsiteX187" fmla="*/ 3805208 w 5557518"/>
              <a:gd name="connsiteY187" fmla="*/ 6450276 h 6870700"/>
              <a:gd name="connsiteX188" fmla="*/ 3797262 w 5557518"/>
              <a:gd name="connsiteY188" fmla="*/ 6450276 h 6870700"/>
              <a:gd name="connsiteX189" fmla="*/ 3797262 w 5557518"/>
              <a:gd name="connsiteY189" fmla="*/ 6479410 h 6870700"/>
              <a:gd name="connsiteX190" fmla="*/ 3773424 w 5557518"/>
              <a:gd name="connsiteY190" fmla="*/ 6450276 h 6870700"/>
              <a:gd name="connsiteX191" fmla="*/ 3738236 w 5557518"/>
              <a:gd name="connsiteY191" fmla="*/ 6450276 h 6870700"/>
              <a:gd name="connsiteX192" fmla="*/ 3738236 w 5557518"/>
              <a:gd name="connsiteY192" fmla="*/ 6493032 h 6870700"/>
              <a:gd name="connsiteX193" fmla="*/ 3746182 w 5557518"/>
              <a:gd name="connsiteY193" fmla="*/ 6493032 h 6870700"/>
              <a:gd name="connsiteX194" fmla="*/ 3746182 w 5557518"/>
              <a:gd name="connsiteY194" fmla="*/ 6450276 h 6870700"/>
              <a:gd name="connsiteX195" fmla="*/ 3686778 w 5557518"/>
              <a:gd name="connsiteY195" fmla="*/ 6450276 h 6870700"/>
              <a:gd name="connsiteX196" fmla="*/ 3686778 w 5557518"/>
              <a:gd name="connsiteY196" fmla="*/ 6457087 h 6870700"/>
              <a:gd name="connsiteX197" fmla="*/ 3701156 w 5557518"/>
              <a:gd name="connsiteY197" fmla="*/ 6457087 h 6870700"/>
              <a:gd name="connsiteX198" fmla="*/ 3701156 w 5557518"/>
              <a:gd name="connsiteY198" fmla="*/ 6493410 h 6870700"/>
              <a:gd name="connsiteX199" fmla="*/ 3709103 w 5557518"/>
              <a:gd name="connsiteY199" fmla="*/ 6493410 h 6870700"/>
              <a:gd name="connsiteX200" fmla="*/ 3709103 w 5557518"/>
              <a:gd name="connsiteY200" fmla="*/ 6457087 h 6870700"/>
              <a:gd name="connsiteX201" fmla="*/ 3723102 w 5557518"/>
              <a:gd name="connsiteY201" fmla="*/ 6457087 h 6870700"/>
              <a:gd name="connsiteX202" fmla="*/ 3723102 w 5557518"/>
              <a:gd name="connsiteY202" fmla="*/ 6450276 h 6870700"/>
              <a:gd name="connsiteX203" fmla="*/ 3640239 w 5557518"/>
              <a:gd name="connsiteY203" fmla="*/ 6450276 h 6870700"/>
              <a:gd name="connsiteX204" fmla="*/ 3640239 w 5557518"/>
              <a:gd name="connsiteY204" fmla="*/ 6457087 h 6870700"/>
              <a:gd name="connsiteX205" fmla="*/ 3654617 w 5557518"/>
              <a:gd name="connsiteY205" fmla="*/ 6457087 h 6870700"/>
              <a:gd name="connsiteX206" fmla="*/ 3654617 w 5557518"/>
              <a:gd name="connsiteY206" fmla="*/ 6493410 h 6870700"/>
              <a:gd name="connsiteX207" fmla="*/ 3662564 w 5557518"/>
              <a:gd name="connsiteY207" fmla="*/ 6493410 h 6870700"/>
              <a:gd name="connsiteX208" fmla="*/ 3662564 w 5557518"/>
              <a:gd name="connsiteY208" fmla="*/ 6457087 h 6870700"/>
              <a:gd name="connsiteX209" fmla="*/ 3676563 w 5557518"/>
              <a:gd name="connsiteY209" fmla="*/ 6457087 h 6870700"/>
              <a:gd name="connsiteX210" fmla="*/ 3676563 w 5557518"/>
              <a:gd name="connsiteY210" fmla="*/ 6450276 h 6870700"/>
              <a:gd name="connsiteX211" fmla="*/ 3527107 w 5557518"/>
              <a:gd name="connsiteY211" fmla="*/ 6450276 h 6870700"/>
              <a:gd name="connsiteX212" fmla="*/ 3527107 w 5557518"/>
              <a:gd name="connsiteY212" fmla="*/ 6493410 h 6870700"/>
              <a:gd name="connsiteX213" fmla="*/ 3535053 w 5557518"/>
              <a:gd name="connsiteY213" fmla="*/ 6493410 h 6870700"/>
              <a:gd name="connsiteX214" fmla="*/ 3535053 w 5557518"/>
              <a:gd name="connsiteY214" fmla="*/ 6474870 h 6870700"/>
              <a:gd name="connsiteX215" fmla="*/ 3557377 w 5557518"/>
              <a:gd name="connsiteY215" fmla="*/ 6474870 h 6870700"/>
              <a:gd name="connsiteX216" fmla="*/ 3557377 w 5557518"/>
              <a:gd name="connsiteY216" fmla="*/ 6493410 h 6870700"/>
              <a:gd name="connsiteX217" fmla="*/ 3565323 w 5557518"/>
              <a:gd name="connsiteY217" fmla="*/ 6493410 h 6870700"/>
              <a:gd name="connsiteX218" fmla="*/ 3565323 w 5557518"/>
              <a:gd name="connsiteY218" fmla="*/ 6450276 h 6870700"/>
              <a:gd name="connsiteX219" fmla="*/ 3557377 w 5557518"/>
              <a:gd name="connsiteY219" fmla="*/ 6450276 h 6870700"/>
              <a:gd name="connsiteX220" fmla="*/ 3557377 w 5557518"/>
              <a:gd name="connsiteY220" fmla="*/ 6468059 h 6870700"/>
              <a:gd name="connsiteX221" fmla="*/ 3535053 w 5557518"/>
              <a:gd name="connsiteY221" fmla="*/ 6468059 h 6870700"/>
              <a:gd name="connsiteX222" fmla="*/ 3535053 w 5557518"/>
              <a:gd name="connsiteY222" fmla="*/ 6450276 h 6870700"/>
              <a:gd name="connsiteX223" fmla="*/ 4546807 w 5557518"/>
              <a:gd name="connsiteY223" fmla="*/ 6449897 h 6870700"/>
              <a:gd name="connsiteX224" fmla="*/ 4546807 w 5557518"/>
              <a:gd name="connsiteY224" fmla="*/ 6492653 h 6870700"/>
              <a:gd name="connsiteX225" fmla="*/ 4554753 w 5557518"/>
              <a:gd name="connsiteY225" fmla="*/ 6492653 h 6870700"/>
              <a:gd name="connsiteX226" fmla="*/ 4554753 w 5557518"/>
              <a:gd name="connsiteY226" fmla="*/ 6480167 h 6870700"/>
              <a:gd name="connsiteX227" fmla="*/ 4564212 w 5557518"/>
              <a:gd name="connsiteY227" fmla="*/ 6480167 h 6870700"/>
              <a:gd name="connsiteX228" fmla="*/ 4565726 w 5557518"/>
              <a:gd name="connsiteY228" fmla="*/ 6480167 h 6870700"/>
              <a:gd name="connsiteX229" fmla="*/ 4574429 w 5557518"/>
              <a:gd name="connsiteY229" fmla="*/ 6492653 h 6870700"/>
              <a:gd name="connsiteX230" fmla="*/ 4583131 w 5557518"/>
              <a:gd name="connsiteY230" fmla="*/ 6492653 h 6870700"/>
              <a:gd name="connsiteX231" fmla="*/ 4574051 w 5557518"/>
              <a:gd name="connsiteY231" fmla="*/ 6479031 h 6870700"/>
              <a:gd name="connsiteX232" fmla="*/ 4580861 w 5557518"/>
              <a:gd name="connsiteY232" fmla="*/ 6473734 h 6870700"/>
              <a:gd name="connsiteX233" fmla="*/ 4583131 w 5557518"/>
              <a:gd name="connsiteY233" fmla="*/ 6465410 h 6870700"/>
              <a:gd name="connsiteX234" fmla="*/ 4580861 w 5557518"/>
              <a:gd name="connsiteY234" fmla="*/ 6457086 h 6870700"/>
              <a:gd name="connsiteX235" fmla="*/ 4574429 w 5557518"/>
              <a:gd name="connsiteY235" fmla="*/ 6451789 h 6870700"/>
              <a:gd name="connsiteX236" fmla="*/ 4564590 w 5557518"/>
              <a:gd name="connsiteY236" fmla="*/ 6449897 h 6870700"/>
              <a:gd name="connsiteX237" fmla="*/ 4067037 w 5557518"/>
              <a:gd name="connsiteY237" fmla="*/ 6449897 h 6870700"/>
              <a:gd name="connsiteX238" fmla="*/ 4067037 w 5557518"/>
              <a:gd name="connsiteY238" fmla="*/ 6492653 h 6870700"/>
              <a:gd name="connsiteX239" fmla="*/ 4074983 w 5557518"/>
              <a:gd name="connsiteY239" fmla="*/ 6492653 h 6870700"/>
              <a:gd name="connsiteX240" fmla="*/ 4074983 w 5557518"/>
              <a:gd name="connsiteY240" fmla="*/ 6480167 h 6870700"/>
              <a:gd name="connsiteX241" fmla="*/ 4084820 w 5557518"/>
              <a:gd name="connsiteY241" fmla="*/ 6480167 h 6870700"/>
              <a:gd name="connsiteX242" fmla="*/ 4086335 w 5557518"/>
              <a:gd name="connsiteY242" fmla="*/ 6480167 h 6870700"/>
              <a:gd name="connsiteX243" fmla="*/ 4095037 w 5557518"/>
              <a:gd name="connsiteY243" fmla="*/ 6492653 h 6870700"/>
              <a:gd name="connsiteX244" fmla="*/ 4103740 w 5557518"/>
              <a:gd name="connsiteY244" fmla="*/ 6492653 h 6870700"/>
              <a:gd name="connsiteX245" fmla="*/ 4094281 w 5557518"/>
              <a:gd name="connsiteY245" fmla="*/ 6479031 h 6870700"/>
              <a:gd name="connsiteX246" fmla="*/ 4101091 w 5557518"/>
              <a:gd name="connsiteY246" fmla="*/ 6473734 h 6870700"/>
              <a:gd name="connsiteX247" fmla="*/ 4103361 w 5557518"/>
              <a:gd name="connsiteY247" fmla="*/ 6465410 h 6870700"/>
              <a:gd name="connsiteX248" fmla="*/ 4101091 w 5557518"/>
              <a:gd name="connsiteY248" fmla="*/ 6457086 h 6870700"/>
              <a:gd name="connsiteX249" fmla="*/ 4094659 w 5557518"/>
              <a:gd name="connsiteY249" fmla="*/ 6451789 h 6870700"/>
              <a:gd name="connsiteX250" fmla="*/ 4084820 w 5557518"/>
              <a:gd name="connsiteY250" fmla="*/ 6449897 h 6870700"/>
              <a:gd name="connsiteX251" fmla="*/ 3931960 w 5557518"/>
              <a:gd name="connsiteY251" fmla="*/ 6449897 h 6870700"/>
              <a:gd name="connsiteX252" fmla="*/ 3931960 w 5557518"/>
              <a:gd name="connsiteY252" fmla="*/ 6492653 h 6870700"/>
              <a:gd name="connsiteX253" fmla="*/ 3939906 w 5557518"/>
              <a:gd name="connsiteY253" fmla="*/ 6492653 h 6870700"/>
              <a:gd name="connsiteX254" fmla="*/ 3939906 w 5557518"/>
              <a:gd name="connsiteY254" fmla="*/ 6480167 h 6870700"/>
              <a:gd name="connsiteX255" fmla="*/ 3949744 w 5557518"/>
              <a:gd name="connsiteY255" fmla="*/ 6480167 h 6870700"/>
              <a:gd name="connsiteX256" fmla="*/ 3951258 w 5557518"/>
              <a:gd name="connsiteY256" fmla="*/ 6480167 h 6870700"/>
              <a:gd name="connsiteX257" fmla="*/ 3959960 w 5557518"/>
              <a:gd name="connsiteY257" fmla="*/ 6492653 h 6870700"/>
              <a:gd name="connsiteX258" fmla="*/ 3968663 w 5557518"/>
              <a:gd name="connsiteY258" fmla="*/ 6492653 h 6870700"/>
              <a:gd name="connsiteX259" fmla="*/ 3958825 w 5557518"/>
              <a:gd name="connsiteY259" fmla="*/ 6479031 h 6870700"/>
              <a:gd name="connsiteX260" fmla="*/ 3965636 w 5557518"/>
              <a:gd name="connsiteY260" fmla="*/ 6473734 h 6870700"/>
              <a:gd name="connsiteX261" fmla="*/ 3967906 w 5557518"/>
              <a:gd name="connsiteY261" fmla="*/ 6465410 h 6870700"/>
              <a:gd name="connsiteX262" fmla="*/ 3965636 w 5557518"/>
              <a:gd name="connsiteY262" fmla="*/ 6457086 h 6870700"/>
              <a:gd name="connsiteX263" fmla="*/ 3959204 w 5557518"/>
              <a:gd name="connsiteY263" fmla="*/ 6451789 h 6870700"/>
              <a:gd name="connsiteX264" fmla="*/ 3949365 w 5557518"/>
              <a:gd name="connsiteY264" fmla="*/ 6449897 h 6870700"/>
              <a:gd name="connsiteX265" fmla="*/ 3605808 w 5557518"/>
              <a:gd name="connsiteY265" fmla="*/ 6449519 h 6870700"/>
              <a:gd name="connsiteX266" fmla="*/ 3594078 w 5557518"/>
              <a:gd name="connsiteY266" fmla="*/ 6452546 h 6870700"/>
              <a:gd name="connsiteX267" fmla="*/ 3585754 w 5557518"/>
              <a:gd name="connsiteY267" fmla="*/ 6460492 h 6870700"/>
              <a:gd name="connsiteX268" fmla="*/ 3582727 w 5557518"/>
              <a:gd name="connsiteY268" fmla="*/ 6471843 h 6870700"/>
              <a:gd name="connsiteX269" fmla="*/ 3585754 w 5557518"/>
              <a:gd name="connsiteY269" fmla="*/ 6483194 h 6870700"/>
              <a:gd name="connsiteX270" fmla="*/ 3594078 w 5557518"/>
              <a:gd name="connsiteY270" fmla="*/ 6491140 h 6870700"/>
              <a:gd name="connsiteX271" fmla="*/ 3605808 w 5557518"/>
              <a:gd name="connsiteY271" fmla="*/ 6494166 h 6870700"/>
              <a:gd name="connsiteX272" fmla="*/ 3617537 w 5557518"/>
              <a:gd name="connsiteY272" fmla="*/ 6491140 h 6870700"/>
              <a:gd name="connsiteX273" fmla="*/ 3625861 w 5557518"/>
              <a:gd name="connsiteY273" fmla="*/ 6483194 h 6870700"/>
              <a:gd name="connsiteX274" fmla="*/ 3628888 w 5557518"/>
              <a:gd name="connsiteY274" fmla="*/ 6471843 h 6870700"/>
              <a:gd name="connsiteX275" fmla="*/ 3625861 w 5557518"/>
              <a:gd name="connsiteY275" fmla="*/ 6460492 h 6870700"/>
              <a:gd name="connsiteX276" fmla="*/ 3617537 w 5557518"/>
              <a:gd name="connsiteY276" fmla="*/ 6452546 h 6870700"/>
              <a:gd name="connsiteX277" fmla="*/ 3605808 w 5557518"/>
              <a:gd name="connsiteY277" fmla="*/ 6449519 h 6870700"/>
              <a:gd name="connsiteX278" fmla="*/ 3845693 w 5557518"/>
              <a:gd name="connsiteY278" fmla="*/ 6449141 h 6870700"/>
              <a:gd name="connsiteX279" fmla="*/ 3833963 w 5557518"/>
              <a:gd name="connsiteY279" fmla="*/ 6452168 h 6870700"/>
              <a:gd name="connsiteX280" fmla="*/ 3825639 w 5557518"/>
              <a:gd name="connsiteY280" fmla="*/ 6460114 h 6870700"/>
              <a:gd name="connsiteX281" fmla="*/ 3822612 w 5557518"/>
              <a:gd name="connsiteY281" fmla="*/ 6471465 h 6870700"/>
              <a:gd name="connsiteX282" fmla="*/ 3825639 w 5557518"/>
              <a:gd name="connsiteY282" fmla="*/ 6482816 h 6870700"/>
              <a:gd name="connsiteX283" fmla="*/ 3833963 w 5557518"/>
              <a:gd name="connsiteY283" fmla="*/ 6490762 h 6870700"/>
              <a:gd name="connsiteX284" fmla="*/ 3845693 w 5557518"/>
              <a:gd name="connsiteY284" fmla="*/ 6493788 h 6870700"/>
              <a:gd name="connsiteX285" fmla="*/ 3854773 w 5557518"/>
              <a:gd name="connsiteY285" fmla="*/ 6492653 h 6870700"/>
              <a:gd name="connsiteX286" fmla="*/ 3862341 w 5557518"/>
              <a:gd name="connsiteY286" fmla="*/ 6488491 h 6870700"/>
              <a:gd name="connsiteX287" fmla="*/ 3862341 w 5557518"/>
              <a:gd name="connsiteY287" fmla="*/ 6471465 h 6870700"/>
              <a:gd name="connsiteX288" fmla="*/ 3855152 w 5557518"/>
              <a:gd name="connsiteY288" fmla="*/ 6471465 h 6870700"/>
              <a:gd name="connsiteX289" fmla="*/ 3855152 w 5557518"/>
              <a:gd name="connsiteY289" fmla="*/ 6483951 h 6870700"/>
              <a:gd name="connsiteX290" fmla="*/ 3846449 w 5557518"/>
              <a:gd name="connsiteY290" fmla="*/ 6486221 h 6870700"/>
              <a:gd name="connsiteX291" fmla="*/ 3838504 w 5557518"/>
              <a:gd name="connsiteY291" fmla="*/ 6484329 h 6870700"/>
              <a:gd name="connsiteX292" fmla="*/ 3832828 w 5557518"/>
              <a:gd name="connsiteY292" fmla="*/ 6479032 h 6870700"/>
              <a:gd name="connsiteX293" fmla="*/ 3830936 w 5557518"/>
              <a:gd name="connsiteY293" fmla="*/ 6471465 h 6870700"/>
              <a:gd name="connsiteX294" fmla="*/ 3832828 w 5557518"/>
              <a:gd name="connsiteY294" fmla="*/ 6463519 h 6870700"/>
              <a:gd name="connsiteX295" fmla="*/ 3838504 w 5557518"/>
              <a:gd name="connsiteY295" fmla="*/ 6458222 h 6870700"/>
              <a:gd name="connsiteX296" fmla="*/ 3846449 w 5557518"/>
              <a:gd name="connsiteY296" fmla="*/ 6456330 h 6870700"/>
              <a:gd name="connsiteX297" fmla="*/ 3858179 w 5557518"/>
              <a:gd name="connsiteY297" fmla="*/ 6461249 h 6870700"/>
              <a:gd name="connsiteX298" fmla="*/ 3863097 w 5557518"/>
              <a:gd name="connsiteY298" fmla="*/ 6456330 h 6870700"/>
              <a:gd name="connsiteX299" fmla="*/ 3855530 w 5557518"/>
              <a:gd name="connsiteY299" fmla="*/ 6451033 h 6870700"/>
              <a:gd name="connsiteX300" fmla="*/ 3845693 w 5557518"/>
              <a:gd name="connsiteY300" fmla="*/ 6449141 h 6870700"/>
              <a:gd name="connsiteX301" fmla="*/ 4145738 w 5557518"/>
              <a:gd name="connsiteY301" fmla="*/ 6438546 h 6870700"/>
              <a:gd name="connsiteX302" fmla="*/ 4143089 w 5557518"/>
              <a:gd name="connsiteY302" fmla="*/ 6439681 h 6870700"/>
              <a:gd name="connsiteX303" fmla="*/ 4141954 w 5557518"/>
              <a:gd name="connsiteY303" fmla="*/ 6442330 h 6870700"/>
              <a:gd name="connsiteX304" fmla="*/ 4143089 w 5557518"/>
              <a:gd name="connsiteY304" fmla="*/ 6444978 h 6870700"/>
              <a:gd name="connsiteX305" fmla="*/ 4145738 w 5557518"/>
              <a:gd name="connsiteY305" fmla="*/ 6446113 h 6870700"/>
              <a:gd name="connsiteX306" fmla="*/ 4148386 w 5557518"/>
              <a:gd name="connsiteY306" fmla="*/ 6444978 h 6870700"/>
              <a:gd name="connsiteX307" fmla="*/ 4149521 w 5557518"/>
              <a:gd name="connsiteY307" fmla="*/ 6442330 h 6870700"/>
              <a:gd name="connsiteX308" fmla="*/ 4148386 w 5557518"/>
              <a:gd name="connsiteY308" fmla="*/ 6439681 h 6870700"/>
              <a:gd name="connsiteX309" fmla="*/ 4145738 w 5557518"/>
              <a:gd name="connsiteY309" fmla="*/ 6438546 h 6870700"/>
              <a:gd name="connsiteX310" fmla="*/ 4134008 w 5557518"/>
              <a:gd name="connsiteY310" fmla="*/ 6438546 h 6870700"/>
              <a:gd name="connsiteX311" fmla="*/ 4131359 w 5557518"/>
              <a:gd name="connsiteY311" fmla="*/ 6439681 h 6870700"/>
              <a:gd name="connsiteX312" fmla="*/ 4130224 w 5557518"/>
              <a:gd name="connsiteY312" fmla="*/ 6442330 h 6870700"/>
              <a:gd name="connsiteX313" fmla="*/ 4131359 w 5557518"/>
              <a:gd name="connsiteY313" fmla="*/ 6444978 h 6870700"/>
              <a:gd name="connsiteX314" fmla="*/ 4134008 w 5557518"/>
              <a:gd name="connsiteY314" fmla="*/ 6446113 h 6870700"/>
              <a:gd name="connsiteX315" fmla="*/ 4136656 w 5557518"/>
              <a:gd name="connsiteY315" fmla="*/ 6444978 h 6870700"/>
              <a:gd name="connsiteX316" fmla="*/ 4137791 w 5557518"/>
              <a:gd name="connsiteY316" fmla="*/ 6442330 h 6870700"/>
              <a:gd name="connsiteX317" fmla="*/ 4136656 w 5557518"/>
              <a:gd name="connsiteY317" fmla="*/ 6439681 h 6870700"/>
              <a:gd name="connsiteX318" fmla="*/ 4134008 w 5557518"/>
              <a:gd name="connsiteY318" fmla="*/ 6438546 h 6870700"/>
              <a:gd name="connsiteX319" fmla="*/ 4526375 w 5557518"/>
              <a:gd name="connsiteY319" fmla="*/ 6349251 h 6870700"/>
              <a:gd name="connsiteX320" fmla="*/ 4487781 w 5557518"/>
              <a:gd name="connsiteY320" fmla="*/ 6395412 h 6870700"/>
              <a:gd name="connsiteX321" fmla="*/ 4552860 w 5557518"/>
              <a:gd name="connsiteY321" fmla="*/ 6363629 h 6870700"/>
              <a:gd name="connsiteX322" fmla="*/ 4526375 w 5557518"/>
              <a:gd name="connsiteY322" fmla="*/ 6349251 h 6870700"/>
              <a:gd name="connsiteX323" fmla="*/ 4398487 w 5557518"/>
              <a:gd name="connsiteY323" fmla="*/ 6349251 h 6870700"/>
              <a:gd name="connsiteX324" fmla="*/ 4372001 w 5557518"/>
              <a:gd name="connsiteY324" fmla="*/ 6363629 h 6870700"/>
              <a:gd name="connsiteX325" fmla="*/ 4437080 w 5557518"/>
              <a:gd name="connsiteY325" fmla="*/ 6395412 h 6870700"/>
              <a:gd name="connsiteX326" fmla="*/ 4398487 w 5557518"/>
              <a:gd name="connsiteY326" fmla="*/ 6349251 h 6870700"/>
              <a:gd name="connsiteX327" fmla="*/ 4470376 w 5557518"/>
              <a:gd name="connsiteY327" fmla="*/ 6334494 h 6870700"/>
              <a:gd name="connsiteX328" fmla="*/ 4470376 w 5557518"/>
              <a:gd name="connsiteY328" fmla="*/ 6397303 h 6870700"/>
              <a:gd name="connsiteX329" fmla="*/ 4513132 w 5557518"/>
              <a:gd name="connsiteY329" fmla="*/ 6342440 h 6870700"/>
              <a:gd name="connsiteX330" fmla="*/ 4470376 w 5557518"/>
              <a:gd name="connsiteY330" fmla="*/ 6334494 h 6870700"/>
              <a:gd name="connsiteX331" fmla="*/ 4454486 w 5557518"/>
              <a:gd name="connsiteY331" fmla="*/ 6334494 h 6870700"/>
              <a:gd name="connsiteX332" fmla="*/ 4411730 w 5557518"/>
              <a:gd name="connsiteY332" fmla="*/ 6342440 h 6870700"/>
              <a:gd name="connsiteX333" fmla="*/ 4454486 w 5557518"/>
              <a:gd name="connsiteY333" fmla="*/ 6397303 h 6870700"/>
              <a:gd name="connsiteX334" fmla="*/ 3867637 w 5557518"/>
              <a:gd name="connsiteY334" fmla="*/ 6283038 h 6870700"/>
              <a:gd name="connsiteX335" fmla="*/ 3925149 w 5557518"/>
              <a:gd name="connsiteY335" fmla="*/ 6283038 h 6870700"/>
              <a:gd name="connsiteX336" fmla="*/ 3961094 w 5557518"/>
              <a:gd name="connsiteY336" fmla="*/ 6307632 h 6870700"/>
              <a:gd name="connsiteX337" fmla="*/ 3925149 w 5557518"/>
              <a:gd name="connsiteY337" fmla="*/ 6332225 h 6870700"/>
              <a:gd name="connsiteX338" fmla="*/ 3867637 w 5557518"/>
              <a:gd name="connsiteY338" fmla="*/ 6332225 h 6870700"/>
              <a:gd name="connsiteX339" fmla="*/ 4470376 w 5557518"/>
              <a:gd name="connsiteY339" fmla="*/ 6268280 h 6870700"/>
              <a:gd name="connsiteX340" fmla="*/ 4470376 w 5557518"/>
              <a:gd name="connsiteY340" fmla="*/ 6318604 h 6870700"/>
              <a:gd name="connsiteX341" fmla="*/ 4520699 w 5557518"/>
              <a:gd name="connsiteY341" fmla="*/ 6328063 h 6870700"/>
              <a:gd name="connsiteX342" fmla="*/ 4534698 w 5557518"/>
              <a:gd name="connsiteY342" fmla="*/ 6268280 h 6870700"/>
              <a:gd name="connsiteX343" fmla="*/ 4390163 w 5557518"/>
              <a:gd name="connsiteY343" fmla="*/ 6268280 h 6870700"/>
              <a:gd name="connsiteX344" fmla="*/ 4404163 w 5557518"/>
              <a:gd name="connsiteY344" fmla="*/ 6328063 h 6870700"/>
              <a:gd name="connsiteX345" fmla="*/ 4454486 w 5557518"/>
              <a:gd name="connsiteY345" fmla="*/ 6318604 h 6870700"/>
              <a:gd name="connsiteX346" fmla="*/ 4454486 w 5557518"/>
              <a:gd name="connsiteY346" fmla="*/ 6268280 h 6870700"/>
              <a:gd name="connsiteX347" fmla="*/ 4550212 w 5557518"/>
              <a:gd name="connsiteY347" fmla="*/ 6267902 h 6870700"/>
              <a:gd name="connsiteX348" fmla="*/ 4535077 w 5557518"/>
              <a:gd name="connsiteY348" fmla="*/ 6333361 h 6870700"/>
              <a:gd name="connsiteX349" fmla="*/ 4566103 w 5557518"/>
              <a:gd name="connsiteY349" fmla="*/ 6350387 h 6870700"/>
              <a:gd name="connsiteX350" fmla="*/ 4599778 w 5557518"/>
              <a:gd name="connsiteY350" fmla="*/ 6267902 h 6870700"/>
              <a:gd name="connsiteX351" fmla="*/ 4325083 w 5557518"/>
              <a:gd name="connsiteY351" fmla="*/ 6267902 h 6870700"/>
              <a:gd name="connsiteX352" fmla="*/ 4358758 w 5557518"/>
              <a:gd name="connsiteY352" fmla="*/ 6350387 h 6870700"/>
              <a:gd name="connsiteX353" fmla="*/ 4389784 w 5557518"/>
              <a:gd name="connsiteY353" fmla="*/ 6333361 h 6870700"/>
              <a:gd name="connsiteX354" fmla="*/ 4374649 w 5557518"/>
              <a:gd name="connsiteY354" fmla="*/ 6267902 h 6870700"/>
              <a:gd name="connsiteX355" fmla="*/ 4520699 w 5557518"/>
              <a:gd name="connsiteY355" fmla="*/ 6192606 h 6870700"/>
              <a:gd name="connsiteX356" fmla="*/ 4470376 w 5557518"/>
              <a:gd name="connsiteY356" fmla="*/ 6202065 h 6870700"/>
              <a:gd name="connsiteX357" fmla="*/ 4470376 w 5557518"/>
              <a:gd name="connsiteY357" fmla="*/ 6252389 h 6870700"/>
              <a:gd name="connsiteX358" fmla="*/ 4534698 w 5557518"/>
              <a:gd name="connsiteY358" fmla="*/ 6252389 h 6870700"/>
              <a:gd name="connsiteX359" fmla="*/ 4520699 w 5557518"/>
              <a:gd name="connsiteY359" fmla="*/ 6192606 h 6870700"/>
              <a:gd name="connsiteX360" fmla="*/ 4404163 w 5557518"/>
              <a:gd name="connsiteY360" fmla="*/ 6192606 h 6870700"/>
              <a:gd name="connsiteX361" fmla="*/ 4390163 w 5557518"/>
              <a:gd name="connsiteY361" fmla="*/ 6252389 h 6870700"/>
              <a:gd name="connsiteX362" fmla="*/ 4454486 w 5557518"/>
              <a:gd name="connsiteY362" fmla="*/ 6252389 h 6870700"/>
              <a:gd name="connsiteX363" fmla="*/ 4454486 w 5557518"/>
              <a:gd name="connsiteY363" fmla="*/ 6202065 h 6870700"/>
              <a:gd name="connsiteX364" fmla="*/ 4404163 w 5557518"/>
              <a:gd name="connsiteY364" fmla="*/ 6192606 h 6870700"/>
              <a:gd name="connsiteX365" fmla="*/ 3867637 w 5557518"/>
              <a:gd name="connsiteY365" fmla="*/ 6188446 h 6870700"/>
              <a:gd name="connsiteX366" fmla="*/ 3914933 w 5557518"/>
              <a:gd name="connsiteY366" fmla="*/ 6188446 h 6870700"/>
              <a:gd name="connsiteX367" fmla="*/ 3949743 w 5557518"/>
              <a:gd name="connsiteY367" fmla="*/ 6211905 h 6870700"/>
              <a:gd name="connsiteX368" fmla="*/ 3914933 w 5557518"/>
              <a:gd name="connsiteY368" fmla="*/ 6235363 h 6870700"/>
              <a:gd name="connsiteX369" fmla="*/ 3867637 w 5557518"/>
              <a:gd name="connsiteY369" fmla="*/ 6235363 h 6870700"/>
              <a:gd name="connsiteX370" fmla="*/ 4566103 w 5557518"/>
              <a:gd name="connsiteY370" fmla="*/ 6169904 h 6870700"/>
              <a:gd name="connsiteX371" fmla="*/ 4535077 w 5557518"/>
              <a:gd name="connsiteY371" fmla="*/ 6186931 h 6870700"/>
              <a:gd name="connsiteX372" fmla="*/ 4550212 w 5557518"/>
              <a:gd name="connsiteY372" fmla="*/ 6252389 h 6870700"/>
              <a:gd name="connsiteX373" fmla="*/ 4599778 w 5557518"/>
              <a:gd name="connsiteY373" fmla="*/ 6252389 h 6870700"/>
              <a:gd name="connsiteX374" fmla="*/ 4566103 w 5557518"/>
              <a:gd name="connsiteY374" fmla="*/ 6169904 h 6870700"/>
              <a:gd name="connsiteX375" fmla="*/ 4358758 w 5557518"/>
              <a:gd name="connsiteY375" fmla="*/ 6169904 h 6870700"/>
              <a:gd name="connsiteX376" fmla="*/ 4325083 w 5557518"/>
              <a:gd name="connsiteY376" fmla="*/ 6252389 h 6870700"/>
              <a:gd name="connsiteX377" fmla="*/ 4374649 w 5557518"/>
              <a:gd name="connsiteY377" fmla="*/ 6252389 h 6870700"/>
              <a:gd name="connsiteX378" fmla="*/ 4389784 w 5557518"/>
              <a:gd name="connsiteY378" fmla="*/ 6186931 h 6870700"/>
              <a:gd name="connsiteX379" fmla="*/ 4358758 w 5557518"/>
              <a:gd name="connsiteY379" fmla="*/ 6169904 h 6870700"/>
              <a:gd name="connsiteX380" fmla="*/ 3799531 w 5557518"/>
              <a:gd name="connsiteY380" fmla="*/ 6139258 h 6870700"/>
              <a:gd name="connsiteX381" fmla="*/ 3799531 w 5557518"/>
              <a:gd name="connsiteY381" fmla="*/ 6382170 h 6870700"/>
              <a:gd name="connsiteX382" fmla="*/ 3930825 w 5557518"/>
              <a:gd name="connsiteY382" fmla="*/ 6382170 h 6870700"/>
              <a:gd name="connsiteX383" fmla="*/ 4004985 w 5557518"/>
              <a:gd name="connsiteY383" fmla="*/ 6364765 h 6870700"/>
              <a:gd name="connsiteX384" fmla="*/ 4030714 w 5557518"/>
              <a:gd name="connsiteY384" fmla="*/ 6315577 h 6870700"/>
              <a:gd name="connsiteX385" fmla="*/ 4018984 w 5557518"/>
              <a:gd name="connsiteY385" fmla="*/ 6277741 h 6870700"/>
              <a:gd name="connsiteX386" fmla="*/ 3986445 w 5557518"/>
              <a:gd name="connsiteY386" fmla="*/ 6255039 h 6870700"/>
              <a:gd name="connsiteX387" fmla="*/ 4010660 w 5557518"/>
              <a:gd name="connsiteY387" fmla="*/ 6233472 h 6870700"/>
              <a:gd name="connsiteX388" fmla="*/ 4019363 w 5557518"/>
              <a:gd name="connsiteY388" fmla="*/ 6202445 h 6870700"/>
              <a:gd name="connsiteX389" fmla="*/ 3995147 w 5557518"/>
              <a:gd name="connsiteY389" fmla="*/ 6156285 h 6870700"/>
              <a:gd name="connsiteX390" fmla="*/ 3924392 w 5557518"/>
              <a:gd name="connsiteY390" fmla="*/ 6139258 h 6870700"/>
              <a:gd name="connsiteX391" fmla="*/ 4059091 w 5557518"/>
              <a:gd name="connsiteY391" fmla="*/ 6138879 h 6870700"/>
              <a:gd name="connsiteX392" fmla="*/ 4059091 w 5557518"/>
              <a:gd name="connsiteY392" fmla="*/ 6381791 h 6870700"/>
              <a:gd name="connsiteX393" fmla="*/ 4127197 w 5557518"/>
              <a:gd name="connsiteY393" fmla="*/ 6381791 h 6870700"/>
              <a:gd name="connsiteX394" fmla="*/ 4127197 w 5557518"/>
              <a:gd name="connsiteY394" fmla="*/ 6288713 h 6870700"/>
              <a:gd name="connsiteX395" fmla="*/ 4134008 w 5557518"/>
              <a:gd name="connsiteY395" fmla="*/ 6288713 h 6870700"/>
              <a:gd name="connsiteX396" fmla="*/ 4203627 w 5557518"/>
              <a:gd name="connsiteY396" fmla="*/ 6372710 h 6870700"/>
              <a:gd name="connsiteX397" fmla="*/ 4222167 w 5557518"/>
              <a:gd name="connsiteY397" fmla="*/ 6381413 h 6870700"/>
              <a:gd name="connsiteX398" fmla="*/ 4290652 w 5557518"/>
              <a:gd name="connsiteY398" fmla="*/ 6381413 h 6870700"/>
              <a:gd name="connsiteX399" fmla="*/ 4193411 w 5557518"/>
              <a:gd name="connsiteY399" fmla="*/ 6259957 h 6870700"/>
              <a:gd name="connsiteX400" fmla="*/ 4290652 w 5557518"/>
              <a:gd name="connsiteY400" fmla="*/ 6138879 h 6870700"/>
              <a:gd name="connsiteX401" fmla="*/ 4222167 w 5557518"/>
              <a:gd name="connsiteY401" fmla="*/ 6138879 h 6870700"/>
              <a:gd name="connsiteX402" fmla="*/ 4203627 w 5557518"/>
              <a:gd name="connsiteY402" fmla="*/ 6147582 h 6870700"/>
              <a:gd name="connsiteX403" fmla="*/ 4134008 w 5557518"/>
              <a:gd name="connsiteY403" fmla="*/ 6231957 h 6870700"/>
              <a:gd name="connsiteX404" fmla="*/ 4127197 w 5557518"/>
              <a:gd name="connsiteY404" fmla="*/ 6231957 h 6870700"/>
              <a:gd name="connsiteX405" fmla="*/ 4127197 w 5557518"/>
              <a:gd name="connsiteY405" fmla="*/ 6138879 h 6870700"/>
              <a:gd name="connsiteX406" fmla="*/ 3527107 w 5557518"/>
              <a:gd name="connsiteY406" fmla="*/ 6138879 h 6870700"/>
              <a:gd name="connsiteX407" fmla="*/ 3527107 w 5557518"/>
              <a:gd name="connsiteY407" fmla="*/ 6381791 h 6870700"/>
              <a:gd name="connsiteX408" fmla="*/ 3571754 w 5557518"/>
              <a:gd name="connsiteY408" fmla="*/ 6381791 h 6870700"/>
              <a:gd name="connsiteX409" fmla="*/ 3595970 w 5557518"/>
              <a:gd name="connsiteY409" fmla="*/ 6357575 h 6870700"/>
              <a:gd name="connsiteX410" fmla="*/ 3595970 w 5557518"/>
              <a:gd name="connsiteY410" fmla="*/ 6288713 h 6870700"/>
              <a:gd name="connsiteX411" fmla="*/ 3689427 w 5557518"/>
              <a:gd name="connsiteY411" fmla="*/ 6288713 h 6870700"/>
              <a:gd name="connsiteX412" fmla="*/ 3689427 w 5557518"/>
              <a:gd name="connsiteY412" fmla="*/ 6357575 h 6870700"/>
              <a:gd name="connsiteX413" fmla="*/ 3713642 w 5557518"/>
              <a:gd name="connsiteY413" fmla="*/ 6381791 h 6870700"/>
              <a:gd name="connsiteX414" fmla="*/ 3758290 w 5557518"/>
              <a:gd name="connsiteY414" fmla="*/ 6381791 h 6870700"/>
              <a:gd name="connsiteX415" fmla="*/ 3758290 w 5557518"/>
              <a:gd name="connsiteY415" fmla="*/ 6138879 h 6870700"/>
              <a:gd name="connsiteX416" fmla="*/ 3713642 w 5557518"/>
              <a:gd name="connsiteY416" fmla="*/ 6138879 h 6870700"/>
              <a:gd name="connsiteX417" fmla="*/ 3689427 w 5557518"/>
              <a:gd name="connsiteY417" fmla="*/ 6163095 h 6870700"/>
              <a:gd name="connsiteX418" fmla="*/ 3689427 w 5557518"/>
              <a:gd name="connsiteY418" fmla="*/ 6232336 h 6870700"/>
              <a:gd name="connsiteX419" fmla="*/ 3595592 w 5557518"/>
              <a:gd name="connsiteY419" fmla="*/ 6232336 h 6870700"/>
              <a:gd name="connsiteX420" fmla="*/ 3595592 w 5557518"/>
              <a:gd name="connsiteY420" fmla="*/ 6163095 h 6870700"/>
              <a:gd name="connsiteX421" fmla="*/ 3571376 w 5557518"/>
              <a:gd name="connsiteY421" fmla="*/ 6138879 h 6870700"/>
              <a:gd name="connsiteX422" fmla="*/ 4487781 w 5557518"/>
              <a:gd name="connsiteY422" fmla="*/ 6124879 h 6870700"/>
              <a:gd name="connsiteX423" fmla="*/ 4526375 w 5557518"/>
              <a:gd name="connsiteY423" fmla="*/ 6171040 h 6870700"/>
              <a:gd name="connsiteX424" fmla="*/ 4552860 w 5557518"/>
              <a:gd name="connsiteY424" fmla="*/ 6156662 h 6870700"/>
              <a:gd name="connsiteX425" fmla="*/ 4487781 w 5557518"/>
              <a:gd name="connsiteY425" fmla="*/ 6124879 h 6870700"/>
              <a:gd name="connsiteX426" fmla="*/ 4437080 w 5557518"/>
              <a:gd name="connsiteY426" fmla="*/ 6124879 h 6870700"/>
              <a:gd name="connsiteX427" fmla="*/ 4372001 w 5557518"/>
              <a:gd name="connsiteY427" fmla="*/ 6156662 h 6870700"/>
              <a:gd name="connsiteX428" fmla="*/ 4398487 w 5557518"/>
              <a:gd name="connsiteY428" fmla="*/ 6171040 h 6870700"/>
              <a:gd name="connsiteX429" fmla="*/ 4437080 w 5557518"/>
              <a:gd name="connsiteY429" fmla="*/ 6124879 h 6870700"/>
              <a:gd name="connsiteX430" fmla="*/ 4470376 w 5557518"/>
              <a:gd name="connsiteY430" fmla="*/ 6122987 h 6870700"/>
              <a:gd name="connsiteX431" fmla="*/ 4470376 w 5557518"/>
              <a:gd name="connsiteY431" fmla="*/ 6186174 h 6870700"/>
              <a:gd name="connsiteX432" fmla="*/ 4513132 w 5557518"/>
              <a:gd name="connsiteY432" fmla="*/ 6178229 h 6870700"/>
              <a:gd name="connsiteX433" fmla="*/ 4470376 w 5557518"/>
              <a:gd name="connsiteY433" fmla="*/ 6122987 h 6870700"/>
              <a:gd name="connsiteX434" fmla="*/ 4454486 w 5557518"/>
              <a:gd name="connsiteY434" fmla="*/ 6122987 h 6870700"/>
              <a:gd name="connsiteX435" fmla="*/ 4411730 w 5557518"/>
              <a:gd name="connsiteY435" fmla="*/ 6178229 h 6870700"/>
              <a:gd name="connsiteX436" fmla="*/ 4454486 w 5557518"/>
              <a:gd name="connsiteY436" fmla="*/ 6186174 h 6870700"/>
              <a:gd name="connsiteX437" fmla="*/ 2578100 w 5557518"/>
              <a:gd name="connsiteY437" fmla="*/ 0 h 6870700"/>
              <a:gd name="connsiteX438" fmla="*/ 5557518 w 5557518"/>
              <a:gd name="connsiteY438" fmla="*/ 12700 h 6870700"/>
              <a:gd name="connsiteX439" fmla="*/ 5557518 w 5557518"/>
              <a:gd name="connsiteY439" fmla="*/ 6870700 h 6870700"/>
              <a:gd name="connsiteX440" fmla="*/ 0 w 5557518"/>
              <a:gd name="connsiteY440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</a:cxnLst>
            <a:rect l="l" t="t" r="r" b="b"/>
            <a:pathLst>
              <a:path w="5557518" h="6870700">
                <a:moveTo>
                  <a:pt x="4019741" y="6474492"/>
                </a:moveTo>
                <a:lnTo>
                  <a:pt x="4032606" y="6474492"/>
                </a:lnTo>
                <a:cubicBezTo>
                  <a:pt x="4038660" y="6474492"/>
                  <a:pt x="4042065" y="6476383"/>
                  <a:pt x="4042065" y="6480546"/>
                </a:cubicBezTo>
                <a:cubicBezTo>
                  <a:pt x="4042065" y="6485086"/>
                  <a:pt x="4039039" y="6486978"/>
                  <a:pt x="4032606" y="6486978"/>
                </a:cubicBezTo>
                <a:lnTo>
                  <a:pt x="4019741" y="6486978"/>
                </a:lnTo>
                <a:close/>
                <a:moveTo>
                  <a:pt x="4311841" y="6473735"/>
                </a:moveTo>
                <a:lnTo>
                  <a:pt x="4323193" y="6484708"/>
                </a:lnTo>
                <a:cubicBezTo>
                  <a:pt x="4320166" y="6486599"/>
                  <a:pt x="4317139" y="6487734"/>
                  <a:pt x="4313733" y="6487734"/>
                </a:cubicBezTo>
                <a:cubicBezTo>
                  <a:pt x="4311084" y="6487734"/>
                  <a:pt x="4308814" y="6486978"/>
                  <a:pt x="4307301" y="6486221"/>
                </a:cubicBezTo>
                <a:cubicBezTo>
                  <a:pt x="4305787" y="6485086"/>
                  <a:pt x="4305030" y="6483572"/>
                  <a:pt x="4305030" y="6481681"/>
                </a:cubicBezTo>
                <a:cubicBezTo>
                  <a:pt x="4305030" y="6480167"/>
                  <a:pt x="4305409" y="6478654"/>
                  <a:pt x="4306544" y="6477519"/>
                </a:cubicBezTo>
                <a:cubicBezTo>
                  <a:pt x="4307679" y="6476383"/>
                  <a:pt x="4309192" y="6474870"/>
                  <a:pt x="4311841" y="6473735"/>
                </a:cubicBezTo>
                <a:close/>
                <a:moveTo>
                  <a:pt x="4495727" y="6457087"/>
                </a:moveTo>
                <a:lnTo>
                  <a:pt x="4497240" y="6457087"/>
                </a:lnTo>
                <a:lnTo>
                  <a:pt x="4497240" y="6477140"/>
                </a:lnTo>
                <a:lnTo>
                  <a:pt x="4484376" y="6477140"/>
                </a:lnTo>
                <a:close/>
                <a:moveTo>
                  <a:pt x="4555131" y="6457086"/>
                </a:moveTo>
                <a:lnTo>
                  <a:pt x="4564590" y="6457086"/>
                </a:lnTo>
                <a:cubicBezTo>
                  <a:pt x="4567997" y="6457086"/>
                  <a:pt x="4570645" y="6457843"/>
                  <a:pt x="4572537" y="6459356"/>
                </a:cubicBezTo>
                <a:cubicBezTo>
                  <a:pt x="4574429" y="6460870"/>
                  <a:pt x="4575186" y="6462762"/>
                  <a:pt x="4575186" y="6465789"/>
                </a:cubicBezTo>
                <a:cubicBezTo>
                  <a:pt x="4575186" y="6468437"/>
                  <a:pt x="4574429" y="6470707"/>
                  <a:pt x="4572537" y="6472221"/>
                </a:cubicBezTo>
                <a:cubicBezTo>
                  <a:pt x="4570645" y="6473356"/>
                  <a:pt x="4567997" y="6474113"/>
                  <a:pt x="4564590" y="6474113"/>
                </a:cubicBezTo>
                <a:lnTo>
                  <a:pt x="4555131" y="6474113"/>
                </a:lnTo>
                <a:close/>
                <a:moveTo>
                  <a:pt x="4075361" y="6457086"/>
                </a:moveTo>
                <a:lnTo>
                  <a:pt x="4084820" y="6457086"/>
                </a:lnTo>
                <a:cubicBezTo>
                  <a:pt x="4088227" y="6457086"/>
                  <a:pt x="4090875" y="6457843"/>
                  <a:pt x="4092767" y="6459356"/>
                </a:cubicBezTo>
                <a:cubicBezTo>
                  <a:pt x="4094659" y="6460870"/>
                  <a:pt x="4095416" y="6462762"/>
                  <a:pt x="4095416" y="6465789"/>
                </a:cubicBezTo>
                <a:cubicBezTo>
                  <a:pt x="4095416" y="6468437"/>
                  <a:pt x="4094659" y="6470707"/>
                  <a:pt x="4092767" y="6472221"/>
                </a:cubicBezTo>
                <a:cubicBezTo>
                  <a:pt x="4090875" y="6473356"/>
                  <a:pt x="4088227" y="6474113"/>
                  <a:pt x="4084820" y="6474113"/>
                </a:cubicBezTo>
                <a:lnTo>
                  <a:pt x="4075361" y="6474113"/>
                </a:lnTo>
                <a:close/>
                <a:moveTo>
                  <a:pt x="3939906" y="6457086"/>
                </a:moveTo>
                <a:lnTo>
                  <a:pt x="3949365" y="6457086"/>
                </a:lnTo>
                <a:cubicBezTo>
                  <a:pt x="3952771" y="6457086"/>
                  <a:pt x="3955420" y="6457843"/>
                  <a:pt x="3957312" y="6459356"/>
                </a:cubicBezTo>
                <a:cubicBezTo>
                  <a:pt x="3959204" y="6460870"/>
                  <a:pt x="3959960" y="6462762"/>
                  <a:pt x="3959960" y="6465789"/>
                </a:cubicBezTo>
                <a:cubicBezTo>
                  <a:pt x="3959960" y="6468437"/>
                  <a:pt x="3959204" y="6470707"/>
                  <a:pt x="3957312" y="6472221"/>
                </a:cubicBezTo>
                <a:cubicBezTo>
                  <a:pt x="3955420" y="6473356"/>
                  <a:pt x="3952771" y="6474113"/>
                  <a:pt x="3949365" y="6474113"/>
                </a:cubicBezTo>
                <a:lnTo>
                  <a:pt x="3939906" y="6474113"/>
                </a:lnTo>
                <a:close/>
                <a:moveTo>
                  <a:pt x="3606186" y="6457086"/>
                </a:moveTo>
                <a:cubicBezTo>
                  <a:pt x="3609213" y="6457086"/>
                  <a:pt x="3611483" y="6457843"/>
                  <a:pt x="3613753" y="6458978"/>
                </a:cubicBezTo>
                <a:cubicBezTo>
                  <a:pt x="3616023" y="6460113"/>
                  <a:pt x="3617915" y="6462005"/>
                  <a:pt x="3619050" y="6464275"/>
                </a:cubicBezTo>
                <a:cubicBezTo>
                  <a:pt x="3620564" y="6466546"/>
                  <a:pt x="3620942" y="6469194"/>
                  <a:pt x="3620942" y="6471843"/>
                </a:cubicBezTo>
                <a:cubicBezTo>
                  <a:pt x="3620942" y="6474491"/>
                  <a:pt x="3620185" y="6477140"/>
                  <a:pt x="3619050" y="6479410"/>
                </a:cubicBezTo>
                <a:cubicBezTo>
                  <a:pt x="3617915" y="6481680"/>
                  <a:pt x="3616023" y="6483572"/>
                  <a:pt x="3613753" y="6484707"/>
                </a:cubicBezTo>
                <a:cubicBezTo>
                  <a:pt x="3611483" y="6485842"/>
                  <a:pt x="3608834" y="6486599"/>
                  <a:pt x="3606186" y="6486599"/>
                </a:cubicBezTo>
                <a:cubicBezTo>
                  <a:pt x="3603159" y="6486599"/>
                  <a:pt x="3600889" y="6485842"/>
                  <a:pt x="3598619" y="6484707"/>
                </a:cubicBezTo>
                <a:cubicBezTo>
                  <a:pt x="3596348" y="6483572"/>
                  <a:pt x="3594456" y="6481680"/>
                  <a:pt x="3593321" y="6479410"/>
                </a:cubicBezTo>
                <a:cubicBezTo>
                  <a:pt x="3592186" y="6477140"/>
                  <a:pt x="3591430" y="6474491"/>
                  <a:pt x="3591430" y="6471843"/>
                </a:cubicBezTo>
                <a:cubicBezTo>
                  <a:pt x="3591430" y="6468816"/>
                  <a:pt x="3592186" y="6466546"/>
                  <a:pt x="3593321" y="6464275"/>
                </a:cubicBezTo>
                <a:cubicBezTo>
                  <a:pt x="3594456" y="6462005"/>
                  <a:pt x="3596348" y="6460113"/>
                  <a:pt x="3598619" y="6458978"/>
                </a:cubicBezTo>
                <a:cubicBezTo>
                  <a:pt x="3600889" y="6457843"/>
                  <a:pt x="3603537" y="6457086"/>
                  <a:pt x="3606186" y="6457086"/>
                </a:cubicBezTo>
                <a:close/>
                <a:moveTo>
                  <a:pt x="4019741" y="6456708"/>
                </a:moveTo>
                <a:lnTo>
                  <a:pt x="4031093" y="6456708"/>
                </a:lnTo>
                <a:cubicBezTo>
                  <a:pt x="4033741" y="6456708"/>
                  <a:pt x="4036012" y="6457087"/>
                  <a:pt x="4037525" y="6458222"/>
                </a:cubicBezTo>
                <a:cubicBezTo>
                  <a:pt x="4039039" y="6459357"/>
                  <a:pt x="4039795" y="6460870"/>
                  <a:pt x="4039795" y="6462762"/>
                </a:cubicBezTo>
                <a:cubicBezTo>
                  <a:pt x="4039795" y="6464654"/>
                  <a:pt x="4039039" y="6466168"/>
                  <a:pt x="4037525" y="6467303"/>
                </a:cubicBezTo>
                <a:cubicBezTo>
                  <a:pt x="4036012" y="6468438"/>
                  <a:pt x="4033741" y="6468816"/>
                  <a:pt x="4031093" y="6468816"/>
                </a:cubicBezTo>
                <a:lnTo>
                  <a:pt x="4019741" y="6468816"/>
                </a:lnTo>
                <a:close/>
                <a:moveTo>
                  <a:pt x="4314868" y="6455573"/>
                </a:moveTo>
                <a:cubicBezTo>
                  <a:pt x="4316382" y="6455573"/>
                  <a:pt x="4317518" y="6455952"/>
                  <a:pt x="4318653" y="6456708"/>
                </a:cubicBezTo>
                <a:cubicBezTo>
                  <a:pt x="4319409" y="6457465"/>
                  <a:pt x="4320166" y="6458600"/>
                  <a:pt x="4320166" y="6459735"/>
                </a:cubicBezTo>
                <a:cubicBezTo>
                  <a:pt x="4320166" y="6460870"/>
                  <a:pt x="4319788" y="6462005"/>
                  <a:pt x="4318653" y="6463141"/>
                </a:cubicBezTo>
                <a:cubicBezTo>
                  <a:pt x="4317518" y="6464276"/>
                  <a:pt x="4316004" y="6465411"/>
                  <a:pt x="4313355" y="6466546"/>
                </a:cubicBezTo>
                <a:cubicBezTo>
                  <a:pt x="4311841" y="6465032"/>
                  <a:pt x="4310706" y="6463897"/>
                  <a:pt x="4310328" y="6463141"/>
                </a:cubicBezTo>
                <a:cubicBezTo>
                  <a:pt x="4309949" y="6462384"/>
                  <a:pt x="4309571" y="6461249"/>
                  <a:pt x="4309571" y="6460492"/>
                </a:cubicBezTo>
                <a:cubicBezTo>
                  <a:pt x="4309571" y="6458600"/>
                  <a:pt x="4309949" y="6457465"/>
                  <a:pt x="4311084" y="6456708"/>
                </a:cubicBezTo>
                <a:cubicBezTo>
                  <a:pt x="4312219" y="6455952"/>
                  <a:pt x="4313355" y="6455573"/>
                  <a:pt x="4314868" y="6455573"/>
                </a:cubicBezTo>
                <a:close/>
                <a:moveTo>
                  <a:pt x="4491943" y="6450276"/>
                </a:moveTo>
                <a:lnTo>
                  <a:pt x="4466971" y="6493032"/>
                </a:lnTo>
                <a:lnTo>
                  <a:pt x="4475295" y="6493032"/>
                </a:lnTo>
                <a:lnTo>
                  <a:pt x="4480971" y="6483194"/>
                </a:lnTo>
                <a:lnTo>
                  <a:pt x="4497240" y="6483194"/>
                </a:lnTo>
                <a:lnTo>
                  <a:pt x="4497240" y="6493032"/>
                </a:lnTo>
                <a:lnTo>
                  <a:pt x="4529402" y="6493032"/>
                </a:lnTo>
                <a:lnTo>
                  <a:pt x="4529402" y="6486221"/>
                </a:lnTo>
                <a:lnTo>
                  <a:pt x="4505186" y="6486221"/>
                </a:lnTo>
                <a:lnTo>
                  <a:pt x="4505186" y="6474870"/>
                </a:lnTo>
                <a:lnTo>
                  <a:pt x="4525996" y="6474870"/>
                </a:lnTo>
                <a:lnTo>
                  <a:pt x="4525996" y="6468438"/>
                </a:lnTo>
                <a:lnTo>
                  <a:pt x="4505186" y="6468438"/>
                </a:lnTo>
                <a:lnTo>
                  <a:pt x="4505186" y="6457087"/>
                </a:lnTo>
                <a:lnTo>
                  <a:pt x="4528645" y="6457087"/>
                </a:lnTo>
                <a:lnTo>
                  <a:pt x="4528645" y="6450276"/>
                </a:lnTo>
                <a:close/>
                <a:moveTo>
                  <a:pt x="4431027" y="6450276"/>
                </a:moveTo>
                <a:lnTo>
                  <a:pt x="4431027" y="6457087"/>
                </a:lnTo>
                <a:lnTo>
                  <a:pt x="4446163" y="6457087"/>
                </a:lnTo>
                <a:lnTo>
                  <a:pt x="4446163" y="6479410"/>
                </a:lnTo>
                <a:cubicBezTo>
                  <a:pt x="4446163" y="6484708"/>
                  <a:pt x="4443892" y="6487356"/>
                  <a:pt x="4439352" y="6487356"/>
                </a:cubicBezTo>
                <a:cubicBezTo>
                  <a:pt x="4435946" y="6487356"/>
                  <a:pt x="4432919" y="6485843"/>
                  <a:pt x="4430649" y="6482437"/>
                </a:cubicBezTo>
                <a:lnTo>
                  <a:pt x="4426108" y="6487734"/>
                </a:lnTo>
                <a:cubicBezTo>
                  <a:pt x="4427622" y="6489626"/>
                  <a:pt x="4429513" y="6491140"/>
                  <a:pt x="4431784" y="6492275"/>
                </a:cubicBezTo>
                <a:cubicBezTo>
                  <a:pt x="4434054" y="6493410"/>
                  <a:pt x="4436702" y="6493788"/>
                  <a:pt x="4439352" y="6493788"/>
                </a:cubicBezTo>
                <a:cubicBezTo>
                  <a:pt x="4444271" y="6493788"/>
                  <a:pt x="4448054" y="6492653"/>
                  <a:pt x="4450325" y="6490005"/>
                </a:cubicBezTo>
                <a:cubicBezTo>
                  <a:pt x="4452973" y="6487356"/>
                  <a:pt x="4454108" y="6483572"/>
                  <a:pt x="4454108" y="6478654"/>
                </a:cubicBezTo>
                <a:lnTo>
                  <a:pt x="4454108" y="6450276"/>
                </a:lnTo>
                <a:close/>
                <a:moveTo>
                  <a:pt x="4378812" y="6450276"/>
                </a:moveTo>
                <a:lnTo>
                  <a:pt x="4378812" y="6493410"/>
                </a:lnTo>
                <a:lnTo>
                  <a:pt x="4386758" y="6493410"/>
                </a:lnTo>
                <a:lnTo>
                  <a:pt x="4386758" y="6482437"/>
                </a:lnTo>
                <a:lnTo>
                  <a:pt x="4393568" y="6475248"/>
                </a:lnTo>
                <a:lnTo>
                  <a:pt x="4408704" y="6493410"/>
                </a:lnTo>
                <a:lnTo>
                  <a:pt x="4418163" y="6493410"/>
                </a:lnTo>
                <a:lnTo>
                  <a:pt x="4398867" y="6469573"/>
                </a:lnTo>
                <a:lnTo>
                  <a:pt x="4417028" y="6450276"/>
                </a:lnTo>
                <a:lnTo>
                  <a:pt x="4407947" y="6450276"/>
                </a:lnTo>
                <a:lnTo>
                  <a:pt x="4386758" y="6472221"/>
                </a:lnTo>
                <a:lnTo>
                  <a:pt x="4386758" y="6450276"/>
                </a:lnTo>
                <a:close/>
                <a:moveTo>
                  <a:pt x="4314868" y="6450276"/>
                </a:moveTo>
                <a:cubicBezTo>
                  <a:pt x="4311084" y="6450276"/>
                  <a:pt x="4308057" y="6451033"/>
                  <a:pt x="4305787" y="6452925"/>
                </a:cubicBezTo>
                <a:cubicBezTo>
                  <a:pt x="4303517" y="6454817"/>
                  <a:pt x="4302382" y="6457087"/>
                  <a:pt x="4302382" y="6460114"/>
                </a:cubicBezTo>
                <a:cubicBezTo>
                  <a:pt x="4302382" y="6461627"/>
                  <a:pt x="4302760" y="6463141"/>
                  <a:pt x="4303517" y="6464654"/>
                </a:cubicBezTo>
                <a:cubicBezTo>
                  <a:pt x="4304274" y="6466168"/>
                  <a:pt x="4305409" y="6467681"/>
                  <a:pt x="4307301" y="6469573"/>
                </a:cubicBezTo>
                <a:cubicBezTo>
                  <a:pt x="4303895" y="6471465"/>
                  <a:pt x="4301247" y="6473357"/>
                  <a:pt x="4299733" y="6475627"/>
                </a:cubicBezTo>
                <a:cubicBezTo>
                  <a:pt x="4298220" y="6477519"/>
                  <a:pt x="4297463" y="6479789"/>
                  <a:pt x="4297463" y="6482437"/>
                </a:cubicBezTo>
                <a:cubicBezTo>
                  <a:pt x="4297463" y="6484708"/>
                  <a:pt x="4298220" y="6486599"/>
                  <a:pt x="4299355" y="6488491"/>
                </a:cubicBezTo>
                <a:cubicBezTo>
                  <a:pt x="4300868" y="6490383"/>
                  <a:pt x="4302382" y="6491518"/>
                  <a:pt x="4305030" y="6492653"/>
                </a:cubicBezTo>
                <a:cubicBezTo>
                  <a:pt x="4307301" y="6493788"/>
                  <a:pt x="4309949" y="6494167"/>
                  <a:pt x="4312976" y="6494167"/>
                </a:cubicBezTo>
                <a:cubicBezTo>
                  <a:pt x="4318653" y="6494167"/>
                  <a:pt x="4323571" y="6492275"/>
                  <a:pt x="4327355" y="6488870"/>
                </a:cubicBezTo>
                <a:lnTo>
                  <a:pt x="4332652" y="6494167"/>
                </a:lnTo>
                <a:lnTo>
                  <a:pt x="4336814" y="6489248"/>
                </a:lnTo>
                <a:lnTo>
                  <a:pt x="4331517" y="6483951"/>
                </a:lnTo>
                <a:cubicBezTo>
                  <a:pt x="4333409" y="6481302"/>
                  <a:pt x="4334544" y="6477897"/>
                  <a:pt x="4335301" y="6474113"/>
                </a:cubicBezTo>
                <a:lnTo>
                  <a:pt x="4329247" y="6472221"/>
                </a:lnTo>
                <a:cubicBezTo>
                  <a:pt x="4328869" y="6475248"/>
                  <a:pt x="4327733" y="6477519"/>
                  <a:pt x="4326977" y="6479410"/>
                </a:cubicBezTo>
                <a:lnTo>
                  <a:pt x="4317518" y="6470708"/>
                </a:lnTo>
                <a:cubicBezTo>
                  <a:pt x="4320544" y="6468816"/>
                  <a:pt x="4322815" y="6467303"/>
                  <a:pt x="4324328" y="6465411"/>
                </a:cubicBezTo>
                <a:cubicBezTo>
                  <a:pt x="4325842" y="6463519"/>
                  <a:pt x="4326220" y="6461627"/>
                  <a:pt x="4326220" y="6459735"/>
                </a:cubicBezTo>
                <a:cubicBezTo>
                  <a:pt x="4326220" y="6456708"/>
                  <a:pt x="4325085" y="6454438"/>
                  <a:pt x="4323193" y="6452925"/>
                </a:cubicBezTo>
                <a:cubicBezTo>
                  <a:pt x="4320923" y="6451033"/>
                  <a:pt x="4318274" y="6450276"/>
                  <a:pt x="4314868" y="6450276"/>
                </a:cubicBezTo>
                <a:close/>
                <a:moveTo>
                  <a:pt x="4228978" y="6450276"/>
                </a:moveTo>
                <a:lnTo>
                  <a:pt x="4228978" y="6493410"/>
                </a:lnTo>
                <a:lnTo>
                  <a:pt x="4259247" y="6493410"/>
                </a:lnTo>
                <a:lnTo>
                  <a:pt x="4259247" y="6486599"/>
                </a:lnTo>
                <a:lnTo>
                  <a:pt x="4236924" y="6486599"/>
                </a:lnTo>
                <a:lnTo>
                  <a:pt x="4236924" y="6450276"/>
                </a:lnTo>
                <a:close/>
                <a:moveTo>
                  <a:pt x="4178655" y="6450276"/>
                </a:moveTo>
                <a:lnTo>
                  <a:pt x="4178655" y="6493410"/>
                </a:lnTo>
                <a:lnTo>
                  <a:pt x="4210816" y="6493410"/>
                </a:lnTo>
                <a:lnTo>
                  <a:pt x="4210816" y="6486599"/>
                </a:lnTo>
                <a:lnTo>
                  <a:pt x="4186601" y="6486599"/>
                </a:lnTo>
                <a:lnTo>
                  <a:pt x="4186601" y="6474870"/>
                </a:lnTo>
                <a:lnTo>
                  <a:pt x="4207411" y="6474870"/>
                </a:lnTo>
                <a:lnTo>
                  <a:pt x="4207411" y="6468059"/>
                </a:lnTo>
                <a:lnTo>
                  <a:pt x="4186601" y="6468059"/>
                </a:lnTo>
                <a:lnTo>
                  <a:pt x="4186601" y="6457087"/>
                </a:lnTo>
                <a:lnTo>
                  <a:pt x="4210060" y="6457087"/>
                </a:lnTo>
                <a:lnTo>
                  <a:pt x="4210060" y="6450276"/>
                </a:lnTo>
                <a:close/>
                <a:moveTo>
                  <a:pt x="4121143" y="6450276"/>
                </a:moveTo>
                <a:lnTo>
                  <a:pt x="4121143" y="6474492"/>
                </a:lnTo>
                <a:cubicBezTo>
                  <a:pt x="4121143" y="6480924"/>
                  <a:pt x="4122657" y="6485464"/>
                  <a:pt x="4126062" y="6488870"/>
                </a:cubicBezTo>
                <a:cubicBezTo>
                  <a:pt x="4129467" y="6492275"/>
                  <a:pt x="4134008" y="6493788"/>
                  <a:pt x="4140062" y="6493788"/>
                </a:cubicBezTo>
                <a:cubicBezTo>
                  <a:pt x="4146116" y="6493788"/>
                  <a:pt x="4150657" y="6492275"/>
                  <a:pt x="4154062" y="6488870"/>
                </a:cubicBezTo>
                <a:cubicBezTo>
                  <a:pt x="4157467" y="6485464"/>
                  <a:pt x="4158981" y="6480546"/>
                  <a:pt x="4158981" y="6474492"/>
                </a:cubicBezTo>
                <a:lnTo>
                  <a:pt x="4158981" y="6450276"/>
                </a:lnTo>
                <a:lnTo>
                  <a:pt x="4151035" y="6450276"/>
                </a:lnTo>
                <a:lnTo>
                  <a:pt x="4151035" y="6474113"/>
                </a:lnTo>
                <a:cubicBezTo>
                  <a:pt x="4151035" y="6482437"/>
                  <a:pt x="4147251" y="6486599"/>
                  <a:pt x="4140062" y="6486599"/>
                </a:cubicBezTo>
                <a:cubicBezTo>
                  <a:pt x="4132873" y="6486599"/>
                  <a:pt x="4129089" y="6482437"/>
                  <a:pt x="4129089" y="6474113"/>
                </a:cubicBezTo>
                <a:lnTo>
                  <a:pt x="4129089" y="6450276"/>
                </a:lnTo>
                <a:close/>
                <a:moveTo>
                  <a:pt x="4011795" y="6450276"/>
                </a:moveTo>
                <a:lnTo>
                  <a:pt x="4011795" y="6493032"/>
                </a:lnTo>
                <a:lnTo>
                  <a:pt x="4032985" y="6493032"/>
                </a:lnTo>
                <a:cubicBezTo>
                  <a:pt x="4038660" y="6493032"/>
                  <a:pt x="4042444" y="6491897"/>
                  <a:pt x="4045471" y="6490005"/>
                </a:cubicBezTo>
                <a:cubicBezTo>
                  <a:pt x="4048498" y="6488113"/>
                  <a:pt x="4049633" y="6485086"/>
                  <a:pt x="4049633" y="6481302"/>
                </a:cubicBezTo>
                <a:cubicBezTo>
                  <a:pt x="4050011" y="6479032"/>
                  <a:pt x="4049254" y="6476762"/>
                  <a:pt x="4047741" y="6474870"/>
                </a:cubicBezTo>
                <a:cubicBezTo>
                  <a:pt x="4046228" y="6472978"/>
                  <a:pt x="4044336" y="6471843"/>
                  <a:pt x="4042065" y="6471086"/>
                </a:cubicBezTo>
                <a:cubicBezTo>
                  <a:pt x="4043957" y="6470330"/>
                  <a:pt x="4045092" y="6468816"/>
                  <a:pt x="4046228" y="6467303"/>
                </a:cubicBezTo>
                <a:cubicBezTo>
                  <a:pt x="4047363" y="6465789"/>
                  <a:pt x="4047741" y="6463897"/>
                  <a:pt x="4047741" y="6461627"/>
                </a:cubicBezTo>
                <a:cubicBezTo>
                  <a:pt x="4047741" y="6458222"/>
                  <a:pt x="4046228" y="6455573"/>
                  <a:pt x="4043579" y="6453303"/>
                </a:cubicBezTo>
                <a:cubicBezTo>
                  <a:pt x="4040930" y="6451411"/>
                  <a:pt x="4036768" y="6450276"/>
                  <a:pt x="4031850" y="6450276"/>
                </a:cubicBezTo>
                <a:close/>
                <a:moveTo>
                  <a:pt x="3882015" y="6450276"/>
                </a:moveTo>
                <a:lnTo>
                  <a:pt x="3882015" y="6493410"/>
                </a:lnTo>
                <a:lnTo>
                  <a:pt x="3914176" y="6493410"/>
                </a:lnTo>
                <a:lnTo>
                  <a:pt x="3914176" y="6486599"/>
                </a:lnTo>
                <a:lnTo>
                  <a:pt x="3889961" y="6486599"/>
                </a:lnTo>
                <a:lnTo>
                  <a:pt x="3889961" y="6474870"/>
                </a:lnTo>
                <a:lnTo>
                  <a:pt x="3910771" y="6474870"/>
                </a:lnTo>
                <a:lnTo>
                  <a:pt x="3910771" y="6468059"/>
                </a:lnTo>
                <a:lnTo>
                  <a:pt x="3889961" y="6468059"/>
                </a:lnTo>
                <a:lnTo>
                  <a:pt x="3889961" y="6457087"/>
                </a:lnTo>
                <a:lnTo>
                  <a:pt x="3913420" y="6457087"/>
                </a:lnTo>
                <a:lnTo>
                  <a:pt x="3913420" y="6450276"/>
                </a:lnTo>
                <a:close/>
                <a:moveTo>
                  <a:pt x="3766992" y="6450276"/>
                </a:moveTo>
                <a:lnTo>
                  <a:pt x="3766992" y="6493410"/>
                </a:lnTo>
                <a:lnTo>
                  <a:pt x="3774938" y="6493410"/>
                </a:lnTo>
                <a:lnTo>
                  <a:pt x="3774938" y="6464276"/>
                </a:lnTo>
                <a:lnTo>
                  <a:pt x="3798398" y="6493410"/>
                </a:lnTo>
                <a:lnTo>
                  <a:pt x="3805208" y="6493410"/>
                </a:lnTo>
                <a:lnTo>
                  <a:pt x="3805208" y="6450276"/>
                </a:lnTo>
                <a:lnTo>
                  <a:pt x="3797262" y="6450276"/>
                </a:lnTo>
                <a:lnTo>
                  <a:pt x="3797262" y="6479410"/>
                </a:lnTo>
                <a:lnTo>
                  <a:pt x="3773424" y="6450276"/>
                </a:lnTo>
                <a:close/>
                <a:moveTo>
                  <a:pt x="3738236" y="6450276"/>
                </a:moveTo>
                <a:lnTo>
                  <a:pt x="3738236" y="6493032"/>
                </a:lnTo>
                <a:lnTo>
                  <a:pt x="3746182" y="6493032"/>
                </a:lnTo>
                <a:lnTo>
                  <a:pt x="3746182" y="6450276"/>
                </a:lnTo>
                <a:close/>
                <a:moveTo>
                  <a:pt x="3686778" y="6450276"/>
                </a:moveTo>
                <a:lnTo>
                  <a:pt x="3686778" y="6457087"/>
                </a:lnTo>
                <a:lnTo>
                  <a:pt x="3701156" y="6457087"/>
                </a:lnTo>
                <a:lnTo>
                  <a:pt x="3701156" y="6493410"/>
                </a:lnTo>
                <a:lnTo>
                  <a:pt x="3709103" y="6493410"/>
                </a:lnTo>
                <a:lnTo>
                  <a:pt x="3709103" y="6457087"/>
                </a:lnTo>
                <a:lnTo>
                  <a:pt x="3723102" y="6457087"/>
                </a:lnTo>
                <a:lnTo>
                  <a:pt x="3723102" y="6450276"/>
                </a:lnTo>
                <a:close/>
                <a:moveTo>
                  <a:pt x="3640239" y="6450276"/>
                </a:moveTo>
                <a:lnTo>
                  <a:pt x="3640239" y="6457087"/>
                </a:lnTo>
                <a:lnTo>
                  <a:pt x="3654617" y="6457087"/>
                </a:lnTo>
                <a:lnTo>
                  <a:pt x="3654617" y="6493410"/>
                </a:lnTo>
                <a:lnTo>
                  <a:pt x="3662564" y="6493410"/>
                </a:lnTo>
                <a:lnTo>
                  <a:pt x="3662564" y="6457087"/>
                </a:lnTo>
                <a:lnTo>
                  <a:pt x="3676563" y="6457087"/>
                </a:lnTo>
                <a:lnTo>
                  <a:pt x="3676563" y="6450276"/>
                </a:lnTo>
                <a:close/>
                <a:moveTo>
                  <a:pt x="3527107" y="6450276"/>
                </a:moveTo>
                <a:lnTo>
                  <a:pt x="3527107" y="6493410"/>
                </a:lnTo>
                <a:lnTo>
                  <a:pt x="3535053" y="6493410"/>
                </a:lnTo>
                <a:lnTo>
                  <a:pt x="3535053" y="6474870"/>
                </a:lnTo>
                <a:lnTo>
                  <a:pt x="3557377" y="6474870"/>
                </a:lnTo>
                <a:lnTo>
                  <a:pt x="3557377" y="6493410"/>
                </a:lnTo>
                <a:lnTo>
                  <a:pt x="3565323" y="6493410"/>
                </a:lnTo>
                <a:lnTo>
                  <a:pt x="3565323" y="6450276"/>
                </a:lnTo>
                <a:lnTo>
                  <a:pt x="3557377" y="6450276"/>
                </a:lnTo>
                <a:lnTo>
                  <a:pt x="3557377" y="6468059"/>
                </a:lnTo>
                <a:lnTo>
                  <a:pt x="3535053" y="6468059"/>
                </a:lnTo>
                <a:lnTo>
                  <a:pt x="3535053" y="6450276"/>
                </a:lnTo>
                <a:close/>
                <a:moveTo>
                  <a:pt x="4546807" y="6449897"/>
                </a:moveTo>
                <a:lnTo>
                  <a:pt x="4546807" y="6492653"/>
                </a:lnTo>
                <a:lnTo>
                  <a:pt x="4554753" y="6492653"/>
                </a:lnTo>
                <a:lnTo>
                  <a:pt x="4554753" y="6480167"/>
                </a:lnTo>
                <a:lnTo>
                  <a:pt x="4564212" y="6480167"/>
                </a:lnTo>
                <a:cubicBezTo>
                  <a:pt x="4564970" y="6480167"/>
                  <a:pt x="4565348" y="6480167"/>
                  <a:pt x="4565726" y="6480167"/>
                </a:cubicBezTo>
                <a:lnTo>
                  <a:pt x="4574429" y="6492653"/>
                </a:lnTo>
                <a:lnTo>
                  <a:pt x="4583131" y="6492653"/>
                </a:lnTo>
                <a:lnTo>
                  <a:pt x="4574051" y="6479031"/>
                </a:lnTo>
                <a:cubicBezTo>
                  <a:pt x="4577077" y="6477896"/>
                  <a:pt x="4579348" y="6476004"/>
                  <a:pt x="4580861" y="6473734"/>
                </a:cubicBezTo>
                <a:cubicBezTo>
                  <a:pt x="4582375" y="6471464"/>
                  <a:pt x="4583131" y="6468437"/>
                  <a:pt x="4583131" y="6465410"/>
                </a:cubicBezTo>
                <a:cubicBezTo>
                  <a:pt x="4583131" y="6462383"/>
                  <a:pt x="4582375" y="6459735"/>
                  <a:pt x="4580861" y="6457086"/>
                </a:cubicBezTo>
                <a:cubicBezTo>
                  <a:pt x="4579348" y="6454816"/>
                  <a:pt x="4577456" y="6452924"/>
                  <a:pt x="4574429" y="6451789"/>
                </a:cubicBezTo>
                <a:cubicBezTo>
                  <a:pt x="4571780" y="6450654"/>
                  <a:pt x="4568375" y="6449897"/>
                  <a:pt x="4564590" y="6449897"/>
                </a:cubicBezTo>
                <a:close/>
                <a:moveTo>
                  <a:pt x="4067037" y="6449897"/>
                </a:moveTo>
                <a:lnTo>
                  <a:pt x="4067037" y="6492653"/>
                </a:lnTo>
                <a:lnTo>
                  <a:pt x="4074983" y="6492653"/>
                </a:lnTo>
                <a:lnTo>
                  <a:pt x="4074983" y="6480167"/>
                </a:lnTo>
                <a:lnTo>
                  <a:pt x="4084820" y="6480167"/>
                </a:lnTo>
                <a:cubicBezTo>
                  <a:pt x="4085578" y="6480167"/>
                  <a:pt x="4085956" y="6480167"/>
                  <a:pt x="4086335" y="6480167"/>
                </a:cubicBezTo>
                <a:lnTo>
                  <a:pt x="4095037" y="6492653"/>
                </a:lnTo>
                <a:lnTo>
                  <a:pt x="4103740" y="6492653"/>
                </a:lnTo>
                <a:lnTo>
                  <a:pt x="4094281" y="6479031"/>
                </a:lnTo>
                <a:cubicBezTo>
                  <a:pt x="4097307" y="6477896"/>
                  <a:pt x="4099578" y="6476004"/>
                  <a:pt x="4101091" y="6473734"/>
                </a:cubicBezTo>
                <a:cubicBezTo>
                  <a:pt x="4102605" y="6471464"/>
                  <a:pt x="4103361" y="6468437"/>
                  <a:pt x="4103361" y="6465410"/>
                </a:cubicBezTo>
                <a:cubicBezTo>
                  <a:pt x="4103361" y="6462383"/>
                  <a:pt x="4102605" y="6459735"/>
                  <a:pt x="4101091" y="6457086"/>
                </a:cubicBezTo>
                <a:cubicBezTo>
                  <a:pt x="4099578" y="6454816"/>
                  <a:pt x="4097686" y="6452924"/>
                  <a:pt x="4094659" y="6451789"/>
                </a:cubicBezTo>
                <a:cubicBezTo>
                  <a:pt x="4092010" y="6450654"/>
                  <a:pt x="4088605" y="6449897"/>
                  <a:pt x="4084820" y="6449897"/>
                </a:cubicBezTo>
                <a:close/>
                <a:moveTo>
                  <a:pt x="3931960" y="6449897"/>
                </a:moveTo>
                <a:lnTo>
                  <a:pt x="3931960" y="6492653"/>
                </a:lnTo>
                <a:lnTo>
                  <a:pt x="3939906" y="6492653"/>
                </a:lnTo>
                <a:lnTo>
                  <a:pt x="3939906" y="6480167"/>
                </a:lnTo>
                <a:lnTo>
                  <a:pt x="3949744" y="6480167"/>
                </a:lnTo>
                <a:cubicBezTo>
                  <a:pt x="3950501" y="6480167"/>
                  <a:pt x="3950879" y="6480167"/>
                  <a:pt x="3951258" y="6480167"/>
                </a:cubicBezTo>
                <a:lnTo>
                  <a:pt x="3959960" y="6492653"/>
                </a:lnTo>
                <a:lnTo>
                  <a:pt x="3968663" y="6492653"/>
                </a:lnTo>
                <a:lnTo>
                  <a:pt x="3958825" y="6479031"/>
                </a:lnTo>
                <a:cubicBezTo>
                  <a:pt x="3961852" y="6477896"/>
                  <a:pt x="3964122" y="6476004"/>
                  <a:pt x="3965636" y="6473734"/>
                </a:cubicBezTo>
                <a:cubicBezTo>
                  <a:pt x="3967149" y="6471464"/>
                  <a:pt x="3967906" y="6468437"/>
                  <a:pt x="3967906" y="6465410"/>
                </a:cubicBezTo>
                <a:cubicBezTo>
                  <a:pt x="3967906" y="6462383"/>
                  <a:pt x="3967149" y="6459735"/>
                  <a:pt x="3965636" y="6457086"/>
                </a:cubicBezTo>
                <a:cubicBezTo>
                  <a:pt x="3964122" y="6454816"/>
                  <a:pt x="3962230" y="6452924"/>
                  <a:pt x="3959204" y="6451789"/>
                </a:cubicBezTo>
                <a:cubicBezTo>
                  <a:pt x="3956555" y="6450654"/>
                  <a:pt x="3953150" y="6449897"/>
                  <a:pt x="3949365" y="6449897"/>
                </a:cubicBezTo>
                <a:close/>
                <a:moveTo>
                  <a:pt x="3605808" y="6449519"/>
                </a:moveTo>
                <a:cubicBezTo>
                  <a:pt x="3601267" y="6449519"/>
                  <a:pt x="3597483" y="6450654"/>
                  <a:pt x="3594078" y="6452546"/>
                </a:cubicBezTo>
                <a:cubicBezTo>
                  <a:pt x="3590673" y="6454438"/>
                  <a:pt x="3587646" y="6457086"/>
                  <a:pt x="3585754" y="6460492"/>
                </a:cubicBezTo>
                <a:cubicBezTo>
                  <a:pt x="3583862" y="6463897"/>
                  <a:pt x="3582727" y="6467681"/>
                  <a:pt x="3582727" y="6471843"/>
                </a:cubicBezTo>
                <a:cubicBezTo>
                  <a:pt x="3582727" y="6476005"/>
                  <a:pt x="3583862" y="6479789"/>
                  <a:pt x="3585754" y="6483194"/>
                </a:cubicBezTo>
                <a:cubicBezTo>
                  <a:pt x="3587646" y="6486599"/>
                  <a:pt x="3590673" y="6489248"/>
                  <a:pt x="3594078" y="6491140"/>
                </a:cubicBezTo>
                <a:cubicBezTo>
                  <a:pt x="3597483" y="6493031"/>
                  <a:pt x="3601645" y="6494166"/>
                  <a:pt x="3605808" y="6494166"/>
                </a:cubicBezTo>
                <a:cubicBezTo>
                  <a:pt x="3610348" y="6494166"/>
                  <a:pt x="3614132" y="6493031"/>
                  <a:pt x="3617537" y="6491140"/>
                </a:cubicBezTo>
                <a:cubicBezTo>
                  <a:pt x="3620942" y="6489248"/>
                  <a:pt x="3623969" y="6486599"/>
                  <a:pt x="3625861" y="6483194"/>
                </a:cubicBezTo>
                <a:cubicBezTo>
                  <a:pt x="3627753" y="6479789"/>
                  <a:pt x="3628888" y="6476005"/>
                  <a:pt x="3628888" y="6471843"/>
                </a:cubicBezTo>
                <a:cubicBezTo>
                  <a:pt x="3628888" y="6467681"/>
                  <a:pt x="3627753" y="6463897"/>
                  <a:pt x="3625861" y="6460492"/>
                </a:cubicBezTo>
                <a:cubicBezTo>
                  <a:pt x="3623969" y="6457086"/>
                  <a:pt x="3620942" y="6454438"/>
                  <a:pt x="3617537" y="6452546"/>
                </a:cubicBezTo>
                <a:cubicBezTo>
                  <a:pt x="3614132" y="6450654"/>
                  <a:pt x="3609970" y="6449519"/>
                  <a:pt x="3605808" y="6449519"/>
                </a:cubicBezTo>
                <a:close/>
                <a:moveTo>
                  <a:pt x="3845693" y="6449141"/>
                </a:moveTo>
                <a:cubicBezTo>
                  <a:pt x="3841530" y="6449141"/>
                  <a:pt x="3837368" y="6450276"/>
                  <a:pt x="3833963" y="6452168"/>
                </a:cubicBezTo>
                <a:cubicBezTo>
                  <a:pt x="3830558" y="6454060"/>
                  <a:pt x="3827531" y="6456708"/>
                  <a:pt x="3825639" y="6460114"/>
                </a:cubicBezTo>
                <a:cubicBezTo>
                  <a:pt x="3823747" y="6463519"/>
                  <a:pt x="3822612" y="6467303"/>
                  <a:pt x="3822612" y="6471465"/>
                </a:cubicBezTo>
                <a:cubicBezTo>
                  <a:pt x="3822612" y="6475627"/>
                  <a:pt x="3823747" y="6479411"/>
                  <a:pt x="3825639" y="6482816"/>
                </a:cubicBezTo>
                <a:cubicBezTo>
                  <a:pt x="3827531" y="6486221"/>
                  <a:pt x="3830558" y="6488870"/>
                  <a:pt x="3833963" y="6490762"/>
                </a:cubicBezTo>
                <a:cubicBezTo>
                  <a:pt x="3837368" y="6492653"/>
                  <a:pt x="3841152" y="6493788"/>
                  <a:pt x="3845693" y="6493788"/>
                </a:cubicBezTo>
                <a:cubicBezTo>
                  <a:pt x="3848719" y="6493788"/>
                  <a:pt x="3851746" y="6493410"/>
                  <a:pt x="3854773" y="6492653"/>
                </a:cubicBezTo>
                <a:cubicBezTo>
                  <a:pt x="3857422" y="6491518"/>
                  <a:pt x="3860070" y="6490383"/>
                  <a:pt x="3862341" y="6488491"/>
                </a:cubicBezTo>
                <a:lnTo>
                  <a:pt x="3862341" y="6471465"/>
                </a:lnTo>
                <a:lnTo>
                  <a:pt x="3855152" y="6471465"/>
                </a:lnTo>
                <a:lnTo>
                  <a:pt x="3855152" y="6483951"/>
                </a:lnTo>
                <a:cubicBezTo>
                  <a:pt x="3852881" y="6485464"/>
                  <a:pt x="3849855" y="6486221"/>
                  <a:pt x="3846449" y="6486221"/>
                </a:cubicBezTo>
                <a:cubicBezTo>
                  <a:pt x="3843422" y="6486221"/>
                  <a:pt x="3840774" y="6485464"/>
                  <a:pt x="3838504" y="6484329"/>
                </a:cubicBezTo>
                <a:cubicBezTo>
                  <a:pt x="3835855" y="6483194"/>
                  <a:pt x="3834341" y="6481302"/>
                  <a:pt x="3832828" y="6479032"/>
                </a:cubicBezTo>
                <a:cubicBezTo>
                  <a:pt x="3831693" y="6476762"/>
                  <a:pt x="3830936" y="6474492"/>
                  <a:pt x="3830936" y="6471465"/>
                </a:cubicBezTo>
                <a:cubicBezTo>
                  <a:pt x="3830936" y="6468438"/>
                  <a:pt x="3831315" y="6465789"/>
                  <a:pt x="3832828" y="6463519"/>
                </a:cubicBezTo>
                <a:cubicBezTo>
                  <a:pt x="3834341" y="6461249"/>
                  <a:pt x="3836233" y="6459357"/>
                  <a:pt x="3838504" y="6458222"/>
                </a:cubicBezTo>
                <a:cubicBezTo>
                  <a:pt x="3840774" y="6457087"/>
                  <a:pt x="3843422" y="6456330"/>
                  <a:pt x="3846449" y="6456330"/>
                </a:cubicBezTo>
                <a:cubicBezTo>
                  <a:pt x="3850990" y="6456330"/>
                  <a:pt x="3854773" y="6457844"/>
                  <a:pt x="3858179" y="6461249"/>
                </a:cubicBezTo>
                <a:lnTo>
                  <a:pt x="3863097" y="6456330"/>
                </a:lnTo>
                <a:cubicBezTo>
                  <a:pt x="3860827" y="6454060"/>
                  <a:pt x="3858557" y="6452168"/>
                  <a:pt x="3855530" y="6451033"/>
                </a:cubicBezTo>
                <a:cubicBezTo>
                  <a:pt x="3852503" y="6449898"/>
                  <a:pt x="3849098" y="6449141"/>
                  <a:pt x="3845693" y="6449141"/>
                </a:cubicBezTo>
                <a:close/>
                <a:moveTo>
                  <a:pt x="4145738" y="6438546"/>
                </a:moveTo>
                <a:cubicBezTo>
                  <a:pt x="4144603" y="6438546"/>
                  <a:pt x="4143846" y="6438924"/>
                  <a:pt x="4143089" y="6439681"/>
                </a:cubicBezTo>
                <a:cubicBezTo>
                  <a:pt x="4142333" y="6440438"/>
                  <a:pt x="4141954" y="6441195"/>
                  <a:pt x="4141954" y="6442330"/>
                </a:cubicBezTo>
                <a:cubicBezTo>
                  <a:pt x="4141954" y="6443465"/>
                  <a:pt x="4142333" y="6444222"/>
                  <a:pt x="4143089" y="6444978"/>
                </a:cubicBezTo>
                <a:cubicBezTo>
                  <a:pt x="4143846" y="6445735"/>
                  <a:pt x="4144603" y="6446113"/>
                  <a:pt x="4145738" y="6446113"/>
                </a:cubicBezTo>
                <a:cubicBezTo>
                  <a:pt x="4146873" y="6446113"/>
                  <a:pt x="4147630" y="6445735"/>
                  <a:pt x="4148386" y="6444978"/>
                </a:cubicBezTo>
                <a:cubicBezTo>
                  <a:pt x="4149143" y="6444222"/>
                  <a:pt x="4149521" y="6443465"/>
                  <a:pt x="4149521" y="6442330"/>
                </a:cubicBezTo>
                <a:cubicBezTo>
                  <a:pt x="4149521" y="6441195"/>
                  <a:pt x="4149143" y="6440438"/>
                  <a:pt x="4148386" y="6439681"/>
                </a:cubicBezTo>
                <a:cubicBezTo>
                  <a:pt x="4147630" y="6438924"/>
                  <a:pt x="4146873" y="6438546"/>
                  <a:pt x="4145738" y="6438546"/>
                </a:cubicBezTo>
                <a:close/>
                <a:moveTo>
                  <a:pt x="4134008" y="6438546"/>
                </a:moveTo>
                <a:cubicBezTo>
                  <a:pt x="4132873" y="6438546"/>
                  <a:pt x="4132116" y="6438924"/>
                  <a:pt x="4131359" y="6439681"/>
                </a:cubicBezTo>
                <a:cubicBezTo>
                  <a:pt x="4130603" y="6440438"/>
                  <a:pt x="4130224" y="6441195"/>
                  <a:pt x="4130224" y="6442330"/>
                </a:cubicBezTo>
                <a:cubicBezTo>
                  <a:pt x="4130224" y="6443465"/>
                  <a:pt x="4130603" y="6444222"/>
                  <a:pt x="4131359" y="6444978"/>
                </a:cubicBezTo>
                <a:cubicBezTo>
                  <a:pt x="4132116" y="6445735"/>
                  <a:pt x="4132873" y="6446113"/>
                  <a:pt x="4134008" y="6446113"/>
                </a:cubicBezTo>
                <a:cubicBezTo>
                  <a:pt x="4135143" y="6446113"/>
                  <a:pt x="4135900" y="6445735"/>
                  <a:pt x="4136656" y="6444978"/>
                </a:cubicBezTo>
                <a:cubicBezTo>
                  <a:pt x="4137413" y="6444222"/>
                  <a:pt x="4137791" y="6443465"/>
                  <a:pt x="4137791" y="6442330"/>
                </a:cubicBezTo>
                <a:cubicBezTo>
                  <a:pt x="4137791" y="6441195"/>
                  <a:pt x="4137413" y="6440438"/>
                  <a:pt x="4136656" y="6439681"/>
                </a:cubicBezTo>
                <a:cubicBezTo>
                  <a:pt x="4135900" y="6438924"/>
                  <a:pt x="4135143" y="6438546"/>
                  <a:pt x="4134008" y="6438546"/>
                </a:cubicBezTo>
                <a:close/>
                <a:moveTo>
                  <a:pt x="4526375" y="6349251"/>
                </a:moveTo>
                <a:cubicBezTo>
                  <a:pt x="4517294" y="6366278"/>
                  <a:pt x="4504429" y="6380277"/>
                  <a:pt x="4487781" y="6395412"/>
                </a:cubicBezTo>
                <a:cubicBezTo>
                  <a:pt x="4512375" y="6390872"/>
                  <a:pt x="4534699" y="6379521"/>
                  <a:pt x="4552860" y="6363629"/>
                </a:cubicBezTo>
                <a:cubicBezTo>
                  <a:pt x="4544536" y="6357954"/>
                  <a:pt x="4535455" y="6353035"/>
                  <a:pt x="4526375" y="6349251"/>
                </a:cubicBezTo>
                <a:close/>
                <a:moveTo>
                  <a:pt x="4398487" y="6349251"/>
                </a:moveTo>
                <a:cubicBezTo>
                  <a:pt x="4389406" y="6353035"/>
                  <a:pt x="4380325" y="6357954"/>
                  <a:pt x="4372001" y="6363629"/>
                </a:cubicBezTo>
                <a:cubicBezTo>
                  <a:pt x="4390163" y="6379521"/>
                  <a:pt x="4412486" y="6390872"/>
                  <a:pt x="4437080" y="6395412"/>
                </a:cubicBezTo>
                <a:cubicBezTo>
                  <a:pt x="4420054" y="6380277"/>
                  <a:pt x="4407568" y="6366278"/>
                  <a:pt x="4398487" y="6349251"/>
                </a:cubicBezTo>
                <a:close/>
                <a:moveTo>
                  <a:pt x="4470376" y="6334494"/>
                </a:moveTo>
                <a:lnTo>
                  <a:pt x="4470376" y="6397303"/>
                </a:lnTo>
                <a:cubicBezTo>
                  <a:pt x="4487781" y="6382168"/>
                  <a:pt x="4502537" y="6361737"/>
                  <a:pt x="4513132" y="6342440"/>
                </a:cubicBezTo>
                <a:cubicBezTo>
                  <a:pt x="4499510" y="6337899"/>
                  <a:pt x="4485132" y="6335251"/>
                  <a:pt x="4470376" y="6334494"/>
                </a:cubicBezTo>
                <a:close/>
                <a:moveTo>
                  <a:pt x="4454486" y="6334494"/>
                </a:moveTo>
                <a:cubicBezTo>
                  <a:pt x="4439729" y="6335251"/>
                  <a:pt x="4425351" y="6337899"/>
                  <a:pt x="4411730" y="6342440"/>
                </a:cubicBezTo>
                <a:cubicBezTo>
                  <a:pt x="4422324" y="6361737"/>
                  <a:pt x="4437081" y="6382168"/>
                  <a:pt x="4454486" y="6397303"/>
                </a:cubicBezTo>
                <a:close/>
                <a:moveTo>
                  <a:pt x="3867637" y="6283038"/>
                </a:moveTo>
                <a:lnTo>
                  <a:pt x="3925149" y="6283038"/>
                </a:lnTo>
                <a:cubicBezTo>
                  <a:pt x="3949365" y="6283038"/>
                  <a:pt x="3961094" y="6291362"/>
                  <a:pt x="3961094" y="6307632"/>
                </a:cubicBezTo>
                <a:cubicBezTo>
                  <a:pt x="3961094" y="6323901"/>
                  <a:pt x="3949365" y="6332225"/>
                  <a:pt x="3925149" y="6332225"/>
                </a:cubicBezTo>
                <a:lnTo>
                  <a:pt x="3867637" y="6332225"/>
                </a:lnTo>
                <a:close/>
                <a:moveTo>
                  <a:pt x="4470376" y="6268280"/>
                </a:moveTo>
                <a:lnTo>
                  <a:pt x="4470376" y="6318604"/>
                </a:lnTo>
                <a:cubicBezTo>
                  <a:pt x="4487403" y="6319361"/>
                  <a:pt x="4504429" y="6322388"/>
                  <a:pt x="4520699" y="6328063"/>
                </a:cubicBezTo>
                <a:cubicBezTo>
                  <a:pt x="4528645" y="6309145"/>
                  <a:pt x="4533563" y="6289091"/>
                  <a:pt x="4534698" y="6268280"/>
                </a:cubicBezTo>
                <a:close/>
                <a:moveTo>
                  <a:pt x="4390163" y="6268280"/>
                </a:moveTo>
                <a:cubicBezTo>
                  <a:pt x="4391298" y="6289091"/>
                  <a:pt x="4396217" y="6309145"/>
                  <a:pt x="4404163" y="6328063"/>
                </a:cubicBezTo>
                <a:cubicBezTo>
                  <a:pt x="4420432" y="6322388"/>
                  <a:pt x="4437081" y="6319361"/>
                  <a:pt x="4454486" y="6318604"/>
                </a:cubicBezTo>
                <a:lnTo>
                  <a:pt x="4454486" y="6268280"/>
                </a:lnTo>
                <a:close/>
                <a:moveTo>
                  <a:pt x="4550212" y="6267902"/>
                </a:moveTo>
                <a:cubicBezTo>
                  <a:pt x="4549455" y="6290984"/>
                  <a:pt x="4544158" y="6312929"/>
                  <a:pt x="4535077" y="6333361"/>
                </a:cubicBezTo>
                <a:cubicBezTo>
                  <a:pt x="4545671" y="6338279"/>
                  <a:pt x="4556266" y="6343955"/>
                  <a:pt x="4566103" y="6350387"/>
                </a:cubicBezTo>
                <a:cubicBezTo>
                  <a:pt x="4585778" y="6328064"/>
                  <a:pt x="4597886" y="6299308"/>
                  <a:pt x="4599778" y="6267902"/>
                </a:cubicBezTo>
                <a:close/>
                <a:moveTo>
                  <a:pt x="4325083" y="6267902"/>
                </a:moveTo>
                <a:cubicBezTo>
                  <a:pt x="4326975" y="6299308"/>
                  <a:pt x="4339083" y="6328064"/>
                  <a:pt x="4358758" y="6350387"/>
                </a:cubicBezTo>
                <a:cubicBezTo>
                  <a:pt x="4368595" y="6343955"/>
                  <a:pt x="4378811" y="6338279"/>
                  <a:pt x="4389784" y="6333361"/>
                </a:cubicBezTo>
                <a:cubicBezTo>
                  <a:pt x="4380703" y="6312929"/>
                  <a:pt x="4375406" y="6290984"/>
                  <a:pt x="4374649" y="6267902"/>
                </a:cubicBezTo>
                <a:close/>
                <a:moveTo>
                  <a:pt x="4520699" y="6192606"/>
                </a:moveTo>
                <a:cubicBezTo>
                  <a:pt x="4504429" y="6197903"/>
                  <a:pt x="4487403" y="6201309"/>
                  <a:pt x="4470376" y="6202065"/>
                </a:cubicBezTo>
                <a:lnTo>
                  <a:pt x="4470376" y="6252389"/>
                </a:lnTo>
                <a:lnTo>
                  <a:pt x="4534698" y="6252389"/>
                </a:lnTo>
                <a:cubicBezTo>
                  <a:pt x="4533563" y="6231578"/>
                  <a:pt x="4528645" y="6211524"/>
                  <a:pt x="4520699" y="6192606"/>
                </a:cubicBezTo>
                <a:close/>
                <a:moveTo>
                  <a:pt x="4404163" y="6192606"/>
                </a:moveTo>
                <a:cubicBezTo>
                  <a:pt x="4396217" y="6211524"/>
                  <a:pt x="4391298" y="6231578"/>
                  <a:pt x="4390163" y="6252389"/>
                </a:cubicBezTo>
                <a:lnTo>
                  <a:pt x="4454486" y="6252389"/>
                </a:lnTo>
                <a:lnTo>
                  <a:pt x="4454486" y="6202065"/>
                </a:lnTo>
                <a:cubicBezTo>
                  <a:pt x="4437081" y="6201309"/>
                  <a:pt x="4420432" y="6197903"/>
                  <a:pt x="4404163" y="6192606"/>
                </a:cubicBezTo>
                <a:close/>
                <a:moveTo>
                  <a:pt x="3867637" y="6188446"/>
                </a:moveTo>
                <a:lnTo>
                  <a:pt x="3914933" y="6188446"/>
                </a:lnTo>
                <a:cubicBezTo>
                  <a:pt x="3938014" y="6188446"/>
                  <a:pt x="3949743" y="6196013"/>
                  <a:pt x="3949743" y="6211905"/>
                </a:cubicBezTo>
                <a:cubicBezTo>
                  <a:pt x="3949743" y="6227418"/>
                  <a:pt x="3938014" y="6235363"/>
                  <a:pt x="3914933" y="6235363"/>
                </a:cubicBezTo>
                <a:lnTo>
                  <a:pt x="3867637" y="6235363"/>
                </a:lnTo>
                <a:close/>
                <a:moveTo>
                  <a:pt x="4566103" y="6169904"/>
                </a:moveTo>
                <a:cubicBezTo>
                  <a:pt x="4556266" y="6176715"/>
                  <a:pt x="4545671" y="6182390"/>
                  <a:pt x="4535077" y="6186931"/>
                </a:cubicBezTo>
                <a:cubicBezTo>
                  <a:pt x="4544158" y="6207362"/>
                  <a:pt x="4549455" y="6229308"/>
                  <a:pt x="4550212" y="6252389"/>
                </a:cubicBezTo>
                <a:lnTo>
                  <a:pt x="4599778" y="6252389"/>
                </a:lnTo>
                <a:cubicBezTo>
                  <a:pt x="4597886" y="6220984"/>
                  <a:pt x="4585778" y="6192228"/>
                  <a:pt x="4566103" y="6169904"/>
                </a:cubicBezTo>
                <a:close/>
                <a:moveTo>
                  <a:pt x="4358758" y="6169904"/>
                </a:moveTo>
                <a:cubicBezTo>
                  <a:pt x="4339083" y="6192228"/>
                  <a:pt x="4326975" y="6220984"/>
                  <a:pt x="4325083" y="6252389"/>
                </a:cubicBezTo>
                <a:lnTo>
                  <a:pt x="4374649" y="6252389"/>
                </a:lnTo>
                <a:cubicBezTo>
                  <a:pt x="4375406" y="6229308"/>
                  <a:pt x="4380703" y="6207362"/>
                  <a:pt x="4389784" y="6186931"/>
                </a:cubicBezTo>
                <a:cubicBezTo>
                  <a:pt x="4378811" y="6182390"/>
                  <a:pt x="4368595" y="6176715"/>
                  <a:pt x="4358758" y="6169904"/>
                </a:cubicBezTo>
                <a:close/>
                <a:moveTo>
                  <a:pt x="3799531" y="6139258"/>
                </a:moveTo>
                <a:lnTo>
                  <a:pt x="3799531" y="6382170"/>
                </a:lnTo>
                <a:lnTo>
                  <a:pt x="3930825" y="6382170"/>
                </a:lnTo>
                <a:cubicBezTo>
                  <a:pt x="3963364" y="6382170"/>
                  <a:pt x="3987958" y="6376494"/>
                  <a:pt x="4004985" y="6364765"/>
                </a:cubicBezTo>
                <a:cubicBezTo>
                  <a:pt x="4022011" y="6353036"/>
                  <a:pt x="4030714" y="6336766"/>
                  <a:pt x="4030714" y="6315577"/>
                </a:cubicBezTo>
                <a:cubicBezTo>
                  <a:pt x="4030714" y="6300443"/>
                  <a:pt x="4026551" y="6287956"/>
                  <a:pt x="4018984" y="6277741"/>
                </a:cubicBezTo>
                <a:cubicBezTo>
                  <a:pt x="4011038" y="6267525"/>
                  <a:pt x="4000066" y="6259957"/>
                  <a:pt x="3986445" y="6255039"/>
                </a:cubicBezTo>
                <a:cubicBezTo>
                  <a:pt x="3997039" y="6249741"/>
                  <a:pt x="4004985" y="6242552"/>
                  <a:pt x="4010660" y="6233472"/>
                </a:cubicBezTo>
                <a:cubicBezTo>
                  <a:pt x="4016336" y="6224391"/>
                  <a:pt x="4019363" y="6214175"/>
                  <a:pt x="4019363" y="6202445"/>
                </a:cubicBezTo>
                <a:cubicBezTo>
                  <a:pt x="4019363" y="6183149"/>
                  <a:pt x="4011417" y="6167636"/>
                  <a:pt x="3995147" y="6156285"/>
                </a:cubicBezTo>
                <a:cubicBezTo>
                  <a:pt x="3978877" y="6144934"/>
                  <a:pt x="3955418" y="6139258"/>
                  <a:pt x="3924392" y="6139258"/>
                </a:cubicBezTo>
                <a:close/>
                <a:moveTo>
                  <a:pt x="4059091" y="6138879"/>
                </a:moveTo>
                <a:lnTo>
                  <a:pt x="4059091" y="6381791"/>
                </a:lnTo>
                <a:lnTo>
                  <a:pt x="4127197" y="6381791"/>
                </a:lnTo>
                <a:lnTo>
                  <a:pt x="4127197" y="6288713"/>
                </a:lnTo>
                <a:lnTo>
                  <a:pt x="4134008" y="6288713"/>
                </a:lnTo>
                <a:lnTo>
                  <a:pt x="4203627" y="6372710"/>
                </a:lnTo>
                <a:cubicBezTo>
                  <a:pt x="4208168" y="6378386"/>
                  <a:pt x="4214978" y="6381413"/>
                  <a:pt x="4222167" y="6381413"/>
                </a:cubicBezTo>
                <a:lnTo>
                  <a:pt x="4290652" y="6381413"/>
                </a:lnTo>
                <a:lnTo>
                  <a:pt x="4193411" y="6259957"/>
                </a:lnTo>
                <a:lnTo>
                  <a:pt x="4290652" y="6138879"/>
                </a:lnTo>
                <a:lnTo>
                  <a:pt x="4222167" y="6138879"/>
                </a:lnTo>
                <a:cubicBezTo>
                  <a:pt x="4214978" y="6138879"/>
                  <a:pt x="4208168" y="6142284"/>
                  <a:pt x="4203627" y="6147582"/>
                </a:cubicBezTo>
                <a:lnTo>
                  <a:pt x="4134008" y="6231957"/>
                </a:lnTo>
                <a:lnTo>
                  <a:pt x="4127197" y="6231957"/>
                </a:lnTo>
                <a:lnTo>
                  <a:pt x="4127197" y="6138879"/>
                </a:lnTo>
                <a:close/>
                <a:moveTo>
                  <a:pt x="3527107" y="6138879"/>
                </a:moveTo>
                <a:lnTo>
                  <a:pt x="3527107" y="6381791"/>
                </a:lnTo>
                <a:lnTo>
                  <a:pt x="3571754" y="6381791"/>
                </a:lnTo>
                <a:cubicBezTo>
                  <a:pt x="3584997" y="6381791"/>
                  <a:pt x="3595970" y="6370818"/>
                  <a:pt x="3595970" y="6357575"/>
                </a:cubicBezTo>
                <a:lnTo>
                  <a:pt x="3595970" y="6288713"/>
                </a:lnTo>
                <a:lnTo>
                  <a:pt x="3689427" y="6288713"/>
                </a:lnTo>
                <a:lnTo>
                  <a:pt x="3689427" y="6357575"/>
                </a:lnTo>
                <a:cubicBezTo>
                  <a:pt x="3689427" y="6370818"/>
                  <a:pt x="3700399" y="6381791"/>
                  <a:pt x="3713642" y="6381791"/>
                </a:cubicBezTo>
                <a:lnTo>
                  <a:pt x="3758290" y="6381791"/>
                </a:lnTo>
                <a:lnTo>
                  <a:pt x="3758290" y="6138879"/>
                </a:lnTo>
                <a:lnTo>
                  <a:pt x="3713642" y="6138879"/>
                </a:lnTo>
                <a:cubicBezTo>
                  <a:pt x="3700399" y="6138879"/>
                  <a:pt x="3689427" y="6149852"/>
                  <a:pt x="3689427" y="6163095"/>
                </a:cubicBezTo>
                <a:lnTo>
                  <a:pt x="3689427" y="6232336"/>
                </a:lnTo>
                <a:lnTo>
                  <a:pt x="3595592" y="6232336"/>
                </a:lnTo>
                <a:lnTo>
                  <a:pt x="3595592" y="6163095"/>
                </a:lnTo>
                <a:cubicBezTo>
                  <a:pt x="3595592" y="6149852"/>
                  <a:pt x="3584619" y="6138879"/>
                  <a:pt x="3571376" y="6138879"/>
                </a:cubicBezTo>
                <a:close/>
                <a:moveTo>
                  <a:pt x="4487781" y="6124879"/>
                </a:moveTo>
                <a:cubicBezTo>
                  <a:pt x="4504429" y="6140014"/>
                  <a:pt x="4517294" y="6154392"/>
                  <a:pt x="4526375" y="6171040"/>
                </a:cubicBezTo>
                <a:cubicBezTo>
                  <a:pt x="4535455" y="6167256"/>
                  <a:pt x="4544536" y="6162337"/>
                  <a:pt x="4552860" y="6156662"/>
                </a:cubicBezTo>
                <a:cubicBezTo>
                  <a:pt x="4534699" y="6140771"/>
                  <a:pt x="4512375" y="6129420"/>
                  <a:pt x="4487781" y="6124879"/>
                </a:cubicBezTo>
                <a:close/>
                <a:moveTo>
                  <a:pt x="4437080" y="6124879"/>
                </a:moveTo>
                <a:cubicBezTo>
                  <a:pt x="4412486" y="6129420"/>
                  <a:pt x="4390163" y="6140771"/>
                  <a:pt x="4372001" y="6156662"/>
                </a:cubicBezTo>
                <a:cubicBezTo>
                  <a:pt x="4380325" y="6162337"/>
                  <a:pt x="4389406" y="6167256"/>
                  <a:pt x="4398487" y="6171040"/>
                </a:cubicBezTo>
                <a:cubicBezTo>
                  <a:pt x="4407568" y="6154392"/>
                  <a:pt x="4420054" y="6140014"/>
                  <a:pt x="4437080" y="6124879"/>
                </a:cubicBezTo>
                <a:close/>
                <a:moveTo>
                  <a:pt x="4470376" y="6122987"/>
                </a:moveTo>
                <a:lnTo>
                  <a:pt x="4470376" y="6186174"/>
                </a:lnTo>
                <a:cubicBezTo>
                  <a:pt x="4485132" y="6185418"/>
                  <a:pt x="4499510" y="6182769"/>
                  <a:pt x="4513132" y="6178229"/>
                </a:cubicBezTo>
                <a:cubicBezTo>
                  <a:pt x="4502537" y="6158554"/>
                  <a:pt x="4487781" y="6138500"/>
                  <a:pt x="4470376" y="6122987"/>
                </a:cubicBezTo>
                <a:close/>
                <a:moveTo>
                  <a:pt x="4454486" y="6122987"/>
                </a:moveTo>
                <a:cubicBezTo>
                  <a:pt x="4437081" y="6138500"/>
                  <a:pt x="4422324" y="6158554"/>
                  <a:pt x="4411730" y="6178229"/>
                </a:cubicBezTo>
                <a:cubicBezTo>
                  <a:pt x="4425351" y="6182769"/>
                  <a:pt x="4439729" y="6185418"/>
                  <a:pt x="4454486" y="6186174"/>
                </a:cubicBezTo>
                <a:close/>
                <a:moveTo>
                  <a:pt x="2578100" y="0"/>
                </a:moveTo>
                <a:lnTo>
                  <a:pt x="5557518" y="12700"/>
                </a:lnTo>
                <a:lnTo>
                  <a:pt x="5557518" y="68707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0000" bIns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5A39F-30D8-488D-AEF8-B184CA474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584885"/>
            <a:ext cx="7844166" cy="97996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Write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8C0766-94F8-4EA4-9100-0F8D424B2BD8}"/>
              </a:ext>
            </a:extLst>
          </p:cNvPr>
          <p:cNvCxnSpPr>
            <a:cxnSpLocks/>
          </p:cNvCxnSpPr>
          <p:nvPr/>
        </p:nvCxnSpPr>
        <p:spPr>
          <a:xfrm>
            <a:off x="657748" y="6418800"/>
            <a:ext cx="0" cy="148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3C857-343F-4FB2-B976-E7216B865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584200"/>
            <a:ext cx="4098014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Write Title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DAE4FA2-4611-4C0B-AE13-44501CBC7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1368000"/>
            <a:ext cx="3798000" cy="273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 lang="en-GB" sz="1300" b="1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Write Subtitle here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B2F39A6-7B9F-45C0-9819-6581B40CB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15221" y="0"/>
            <a:ext cx="9375192" cy="6858000"/>
          </a:xfrm>
          <a:custGeom>
            <a:avLst/>
            <a:gdLst>
              <a:gd name="connsiteX0" fmla="*/ 2538471 w 9375192"/>
              <a:gd name="connsiteY0" fmla="*/ 0 h 6858000"/>
              <a:gd name="connsiteX1" fmla="*/ 9375192 w 9375192"/>
              <a:gd name="connsiteY1" fmla="*/ 0 h 6858000"/>
              <a:gd name="connsiteX2" fmla="*/ 9375192 w 9375192"/>
              <a:gd name="connsiteY2" fmla="*/ 6858000 h 6858000"/>
              <a:gd name="connsiteX3" fmla="*/ 0 w 93751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192" h="6858000">
                <a:moveTo>
                  <a:pt x="2538471" y="0"/>
                </a:moveTo>
                <a:lnTo>
                  <a:pt x="9375192" y="0"/>
                </a:lnTo>
                <a:lnTo>
                  <a:pt x="9375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56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01901B-7D84-40BB-86CB-80EC90310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986947-D183-4019-9979-7D6B84BDC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A017E-E94B-48D8-AC2D-7B3127FC5C57}"/>
              </a:ext>
            </a:extLst>
          </p:cNvPr>
          <p:cNvCxnSpPr>
            <a:cxnSpLocks/>
          </p:cNvCxnSpPr>
          <p:nvPr/>
        </p:nvCxnSpPr>
        <p:spPr>
          <a:xfrm>
            <a:off x="657748" y="6418048"/>
            <a:ext cx="0" cy="1481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5" hidden="1">
            <a:extLst>
              <a:ext uri="{FF2B5EF4-FFF2-40B4-BE49-F238E27FC236}">
                <a16:creationId xmlns:a16="http://schemas.microsoft.com/office/drawing/2014/main" id="{481DF535-D03B-47B0-BD56-95DB06FB7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77845F-7E94-4265-AF85-630E603AC4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800" y="1933200"/>
            <a:ext cx="2462400" cy="38268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  <a:lvl2pPr marL="360000">
              <a:defRPr sz="1300">
                <a:solidFill>
                  <a:schemeClr val="bg1"/>
                </a:solidFill>
              </a:defRPr>
            </a:lvl2pPr>
            <a:lvl3pPr marL="540000">
              <a:defRPr sz="1300">
                <a:solidFill>
                  <a:schemeClr val="bg1"/>
                </a:solidFill>
              </a:defRPr>
            </a:lvl3pPr>
            <a:lvl4pPr marL="720000">
              <a:defRPr sz="1300">
                <a:solidFill>
                  <a:schemeClr val="bg1"/>
                </a:solidFill>
              </a:defRPr>
            </a:lvl4pPr>
            <a:lvl5pPr marL="900000">
              <a:defRPr sz="1300">
                <a:solidFill>
                  <a:schemeClr val="bg1"/>
                </a:solidFill>
              </a:defRPr>
            </a:lvl5pPr>
            <a:lvl6pPr marL="1080000">
              <a:defRPr sz="1300">
                <a:solidFill>
                  <a:schemeClr val="bg1"/>
                </a:solidFill>
              </a:defRPr>
            </a:lvl6pPr>
            <a:lvl7pPr marL="1260000">
              <a:defRPr sz="1300">
                <a:solidFill>
                  <a:schemeClr val="bg1"/>
                </a:solidFill>
              </a:defRPr>
            </a:lvl7pPr>
            <a:lvl8pPr marL="1440000">
              <a:defRPr sz="1300">
                <a:solidFill>
                  <a:schemeClr val="bg1"/>
                </a:solidFill>
              </a:defRPr>
            </a:lvl8pPr>
            <a:lvl9pPr marL="1620000"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5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57B6C4-6590-41F0-AEE0-D1E787A7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584886"/>
            <a:ext cx="10875600" cy="50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Write Title here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AF4E26-E188-4C5A-BA73-229A2A421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1" y="1368425"/>
            <a:ext cx="10875600" cy="4762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1st Level</a:t>
            </a:r>
          </a:p>
          <a:p>
            <a:pPr lvl="1"/>
            <a:r>
              <a:rPr lang="en-GB" dirty="0"/>
              <a:t>2nd Level</a:t>
            </a:r>
          </a:p>
          <a:p>
            <a:pPr lvl="2"/>
            <a:r>
              <a:rPr lang="en-GB" dirty="0"/>
              <a:t>3rd Level</a:t>
            </a:r>
          </a:p>
          <a:p>
            <a:pPr lvl="3"/>
            <a:r>
              <a:rPr lang="en-GB" dirty="0"/>
              <a:t>4th Level</a:t>
            </a:r>
          </a:p>
          <a:p>
            <a:pPr lvl="4"/>
            <a:r>
              <a:rPr lang="en-GB" dirty="0"/>
              <a:t>5th Level</a:t>
            </a:r>
          </a:p>
          <a:p>
            <a:pPr lvl="5"/>
            <a:r>
              <a:rPr lang="en-GB" dirty="0"/>
              <a:t>6th Level</a:t>
            </a:r>
          </a:p>
          <a:p>
            <a:pPr lvl="6"/>
            <a:r>
              <a:rPr lang="en-GB" dirty="0"/>
              <a:t>7th Level</a:t>
            </a:r>
          </a:p>
          <a:p>
            <a:pPr lvl="7"/>
            <a:r>
              <a:rPr lang="en-GB" dirty="0"/>
              <a:t>8th Level</a:t>
            </a:r>
          </a:p>
          <a:p>
            <a:pPr lvl="8"/>
            <a:r>
              <a:rPr lang="en-GB" dirty="0"/>
              <a:t>9th Level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48E8143-747A-40F6-BD63-D63294BCDB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14" y="6301360"/>
            <a:ext cx="1071574" cy="3704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2CEF7-4373-47A0-AAD7-2D16D871A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663" y="6278400"/>
            <a:ext cx="4425577" cy="3083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 O N F I D E N T I A 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F1A29-13A2-4CAF-854F-B4D92C107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306" y="6278400"/>
            <a:ext cx="440528" cy="3083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05298CB1-4000-4C34-8BE7-DC1D93D92EBB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C19E5A-BD91-4B69-8AA8-1FCF1B75E11D}"/>
              </a:ext>
            </a:extLst>
          </p:cNvPr>
          <p:cNvCxnSpPr>
            <a:cxnSpLocks/>
          </p:cNvCxnSpPr>
          <p:nvPr/>
        </p:nvCxnSpPr>
        <p:spPr>
          <a:xfrm>
            <a:off x="657748" y="6418800"/>
            <a:ext cx="0" cy="148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D54D8E7-4E6C-49D4-966A-AC100E3ED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MSIPCMContentMarking" descr="{&quot;HashCode&quot;:685337160,&quot;Placement&quot;:&quot;Footer&quot;,&quot;Top&quot;:523.380066,&quot;Left&quot;:449.441345,&quot;SlideWidth&quot;:960,&quot;SlideHeight&quot;:540}">
            <a:extLst>
              <a:ext uri="{FF2B5EF4-FFF2-40B4-BE49-F238E27FC236}">
                <a16:creationId xmlns:a16="http://schemas.microsoft.com/office/drawing/2014/main" id="{EC52D753-F99E-4BFC-A4B9-F988C5F83B1A}"/>
              </a:ext>
            </a:extLst>
          </p:cNvPr>
          <p:cNvSpPr txBox="1"/>
          <p:nvPr userDrawn="1"/>
        </p:nvSpPr>
        <p:spPr>
          <a:xfrm>
            <a:off x="5707905" y="6646927"/>
            <a:ext cx="776190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y"/>
            </a:pPr>
            <a:r>
              <a:rPr lang="en-GB" sz="700">
                <a:solidFill>
                  <a:srgbClr val="000000"/>
                </a:solidFill>
                <a:latin typeface="Calibri" panose="020F0502020204030204" pitchFamily="34" charset="0"/>
              </a:rPr>
              <a:t>UNRESTRICTED</a:t>
            </a:r>
            <a:endParaRPr lang="en-GB" sz="7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61" r:id="rId7"/>
    <p:sldLayoutId id="2147483669" r:id="rId8"/>
    <p:sldLayoutId id="2147483662" r:id="rId9"/>
    <p:sldLayoutId id="2147483663" r:id="rId10"/>
    <p:sldLayoutId id="2147483651" r:id="rId11"/>
    <p:sldLayoutId id="2147483667" r:id="rId12"/>
    <p:sldLayoutId id="2147483658" r:id="rId13"/>
    <p:sldLayoutId id="2147483666" r:id="rId14"/>
    <p:sldLayoutId id="2147483654" r:id="rId15"/>
    <p:sldLayoutId id="2147483655" r:id="rId16"/>
    <p:sldLayoutId id="2147483665" r:id="rId17"/>
    <p:sldLayoutId id="2147483664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2000"/>
        </a:lnSpc>
        <a:spcBef>
          <a:spcPts val="0"/>
        </a:spcBef>
        <a:spcAft>
          <a:spcPts val="600"/>
        </a:spcAft>
        <a:buClr>
          <a:schemeClr val="bg2"/>
        </a:buClr>
        <a:buFont typeface="Wingdings 3" panose="05040102010807070707" pitchFamily="18" charset="2"/>
        <a:buChar char="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4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86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sv.com/en/Campaign/HQ/ICS-launch/ICS" TargetMode="External"/><Relationship Id="rId2" Type="http://schemas.openxmlformats.org/officeDocument/2006/relationships/hyperlink" Target="mailto:brian.zielsinski-smith@hbkworld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81987-AD71-44DB-A56D-F231FE3B1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92" y="1866172"/>
            <a:ext cx="11332035" cy="1031558"/>
          </a:xfrm>
        </p:spPr>
        <p:txBody>
          <a:bodyPr/>
          <a:lstStyle/>
          <a:p>
            <a:r>
              <a:rPr lang="en-US" sz="2800" dirty="0"/>
              <a:t>Welcome to the webinar </a:t>
            </a:r>
            <a:br>
              <a:rPr lang="en-US" dirty="0"/>
            </a:br>
            <a:r>
              <a:rPr lang="en-GB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Improve Shaker Vibration Testing With Inductive Centring Systems (ICS)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E6806DC-AE60-4E39-A024-88A3C4920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133" y="3308280"/>
            <a:ext cx="7733632" cy="2043006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tx2"/>
                </a:solidFill>
              </a:rPr>
              <a:t>All attendees‘ microphones are muted for the entire webinar session. Be sure your speaker is active and join the audio conference.</a:t>
            </a:r>
            <a:br>
              <a:rPr lang="en-GB" dirty="0">
                <a:solidFill>
                  <a:schemeClr val="tx2"/>
                </a:solidFill>
              </a:rPr>
            </a:b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If you have any questions, please send it to the host using the “Q&amp;A” function. Questions will be answered at the end of the presentation.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7A560-AD44-464B-8553-8B18454CF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AD829-4828-4639-AAE6-5D9FD47208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11" y="1368425"/>
            <a:ext cx="7251475" cy="46640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bg2"/>
                </a:solidFill>
              </a:rPr>
              <a:t>Inductive Positioning System (ICS)</a:t>
            </a:r>
          </a:p>
          <a:p>
            <a:r>
              <a:rPr lang="en-US" dirty="0"/>
              <a:t>ICS Control PCB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Mounted in the sensor head above the Sensor PCB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Converts induced analogue signals to a digital position output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Fed back to amplifier</a:t>
            </a:r>
          </a:p>
          <a:p>
            <a:pPr>
              <a:spcBef>
                <a:spcPts val="1200"/>
              </a:spcBef>
            </a:pPr>
            <a:r>
              <a:rPr lang="en-US" dirty="0"/>
              <a:t>ICS Sensor PCB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Sense PCB consists of two sets of position sense coils, “coarse” and “fine” mounted on vibrator top plate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Allows precise measurements to be made 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Length of PCB determines shaker displacement</a:t>
            </a:r>
          </a:p>
          <a:p>
            <a:pPr>
              <a:spcBef>
                <a:spcPts val="1200"/>
              </a:spcBef>
            </a:pPr>
            <a:r>
              <a:rPr lang="en-US" dirty="0"/>
              <a:t>ICS Target PCB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Sensor target is a resonant circuit mounted to armature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Multi-turn PCB and two capacitors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1600" dirty="0"/>
              <a:t>Set to make the target resonant in the region of 4MHz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4F058D-173E-445D-B7FA-E6E2F2B4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Centring Technology Innovation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61C5E147-9476-4167-8CE9-0F05C20FF541}"/>
              </a:ext>
            </a:extLst>
          </p:cNvPr>
          <p:cNvSpPr/>
          <p:nvPr/>
        </p:nvSpPr>
        <p:spPr>
          <a:xfrm rot="16200000">
            <a:off x="8932570" y="4084403"/>
            <a:ext cx="3134286" cy="394727"/>
          </a:xfrm>
          <a:prstGeom prst="leftRightArrow">
            <a:avLst/>
          </a:prstGeom>
          <a:gradFill>
            <a:gsLst>
              <a:gs pos="52000">
                <a:schemeClr val="accent1"/>
              </a:gs>
              <a:gs pos="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651017-BE0D-4ABB-AA73-4103F465B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1" t="7854" r="1160" b="3065"/>
          <a:stretch/>
        </p:blipFill>
        <p:spPr>
          <a:xfrm>
            <a:off x="7654439" y="1209556"/>
            <a:ext cx="2400943" cy="1290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7332D-B41E-40FE-8EA9-FEACBB7907EB}"/>
              </a:ext>
            </a:extLst>
          </p:cNvPr>
          <p:cNvSpPr txBox="1"/>
          <p:nvPr/>
        </p:nvSpPr>
        <p:spPr>
          <a:xfrm>
            <a:off x="9078888" y="5866709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ICS Sensor PCB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7F0EC5-D17B-4565-8E2B-D9D9ABDC182F}"/>
              </a:ext>
            </a:extLst>
          </p:cNvPr>
          <p:cNvGrpSpPr/>
          <p:nvPr/>
        </p:nvGrpSpPr>
        <p:grpSpPr>
          <a:xfrm flipH="1">
            <a:off x="10943972" y="3707235"/>
            <a:ext cx="411963" cy="932338"/>
            <a:chOff x="10043528" y="3549650"/>
            <a:chExt cx="482600" cy="1092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E6FA18-830B-40FD-822E-FF62239F7780}"/>
                </a:ext>
              </a:extLst>
            </p:cNvPr>
            <p:cNvSpPr/>
            <p:nvPr/>
          </p:nvSpPr>
          <p:spPr>
            <a:xfrm>
              <a:off x="10043528" y="3549650"/>
              <a:ext cx="393700" cy="1092200"/>
            </a:xfrm>
            <a:prstGeom prst="rect">
              <a:avLst/>
            </a:prstGeom>
            <a:pattFill prst="wdUpDiag">
              <a:fgClr>
                <a:srgbClr val="E8EEF7"/>
              </a:fgClr>
              <a:bgClr>
                <a:srgbClr val="B6C8E2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DD8F01-8426-41CF-AFF9-417D381EF48B}"/>
                </a:ext>
              </a:extLst>
            </p:cNvPr>
            <p:cNvSpPr/>
            <p:nvPr/>
          </p:nvSpPr>
          <p:spPr>
            <a:xfrm>
              <a:off x="10446753" y="3549650"/>
              <a:ext cx="79375" cy="1092200"/>
            </a:xfrm>
            <a:prstGeom prst="rect">
              <a:avLst/>
            </a:prstGeom>
            <a:pattFill prst="pct90">
              <a:fgClr>
                <a:srgbClr val="92D050"/>
              </a:fgClr>
              <a:bgClr>
                <a:schemeClr val="tx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6AC539-308D-4AD5-9C18-2F9A2FF3E2C4}"/>
              </a:ext>
            </a:extLst>
          </p:cNvPr>
          <p:cNvSpPr txBox="1"/>
          <p:nvPr/>
        </p:nvSpPr>
        <p:spPr>
          <a:xfrm>
            <a:off x="10421134" y="4657371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ICS Target PCB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AFDDA-3FDB-4B0B-8643-51FA58B55172}"/>
              </a:ext>
            </a:extLst>
          </p:cNvPr>
          <p:cNvSpPr txBox="1"/>
          <p:nvPr/>
        </p:nvSpPr>
        <p:spPr>
          <a:xfrm>
            <a:off x="8086403" y="2512136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ICS Control PCB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87B84B-1999-4718-8C17-9ED6C85A1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54" t="-1" r="9417" b="1146"/>
          <a:stretch/>
        </p:blipFill>
        <p:spPr>
          <a:xfrm>
            <a:off x="9621257" y="2190750"/>
            <a:ext cx="488269" cy="3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2169E-BD63-4AC3-BFD1-387EAA9752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9C451-B950-46DC-9936-682DD6379A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651" y="1368250"/>
            <a:ext cx="6848574" cy="45086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>
                <a:solidFill>
                  <a:schemeClr val="bg2"/>
                </a:solidFill>
              </a:rPr>
              <a:t>What we found during development:</a:t>
            </a:r>
          </a:p>
          <a:p>
            <a:pPr>
              <a:spcBef>
                <a:spcPts val="600"/>
              </a:spcBef>
            </a:pPr>
            <a:r>
              <a:rPr lang="en-US"/>
              <a:t>Found components not shielded against magnetic field</a:t>
            </a:r>
          </a:p>
          <a:p>
            <a:pPr>
              <a:spcBef>
                <a:spcPts val="600"/>
              </a:spcBef>
            </a:pPr>
            <a:r>
              <a:rPr lang="en-US"/>
              <a:t>Original bracket encouraged conduction of magnetic field</a:t>
            </a:r>
          </a:p>
          <a:p>
            <a:pPr>
              <a:spcBef>
                <a:spcPts val="600"/>
              </a:spcBef>
            </a:pPr>
            <a:r>
              <a:rPr lang="en-US"/>
              <a:t>Adhesive mounting of target unable to cope with frequency range</a:t>
            </a:r>
          </a:p>
          <a:p>
            <a:pPr>
              <a:spcBef>
                <a:spcPts val="600"/>
              </a:spcBef>
            </a:pPr>
            <a:endParaRPr lang="en-US"/>
          </a:p>
          <a:p>
            <a:pPr marL="0" indent="0">
              <a:spcBef>
                <a:spcPts val="600"/>
              </a:spcBef>
              <a:buNone/>
            </a:pPr>
            <a:r>
              <a:rPr lang="en-US" b="1">
                <a:solidFill>
                  <a:schemeClr val="bg2"/>
                </a:solidFill>
              </a:rPr>
              <a:t>What we changed:</a:t>
            </a:r>
          </a:p>
          <a:p>
            <a:pPr>
              <a:spcBef>
                <a:spcPts val="600"/>
              </a:spcBef>
            </a:pPr>
            <a:r>
              <a:rPr lang="en-US"/>
              <a:t>Changed components to enable operation within the magnetic field of the shaker</a:t>
            </a:r>
          </a:p>
          <a:p>
            <a:pPr>
              <a:spcBef>
                <a:spcPts val="600"/>
              </a:spcBef>
            </a:pPr>
            <a:r>
              <a:rPr lang="en-US"/>
              <a:t>New bracket &amp; material to deflect stray magnetic field</a:t>
            </a:r>
          </a:p>
          <a:p>
            <a:pPr>
              <a:spcBef>
                <a:spcPts val="600"/>
              </a:spcBef>
            </a:pPr>
            <a:r>
              <a:rPr lang="en-US"/>
              <a:t>Mechanically fix ICS Target PCB to armature</a:t>
            </a:r>
          </a:p>
          <a:p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B17EC19-C4D4-48B9-961B-52BCE66F96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6490"/>
          <a:stretch/>
        </p:blipFill>
        <p:spPr>
          <a:xfrm>
            <a:off x="6634482" y="-12700"/>
            <a:ext cx="5557518" cy="68707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1B5B76B-58FE-4CD8-968E-D7F4F4AE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Centring Technology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B9268-3439-4601-82D6-B12ACE2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</a:pPr>
            <a:r>
              <a:rPr lang="de-DE" dirty="0"/>
              <a:t>3. </a:t>
            </a:r>
            <a:r>
              <a:rPr lang="en-GB" dirty="0"/>
              <a:t>Why Implement?</a:t>
            </a:r>
            <a:br>
              <a:rPr lang="en-GB" dirty="0"/>
            </a:br>
            <a:r>
              <a:rPr lang="en-GB" sz="2000" b="0" dirty="0"/>
              <a:t>Decision process behind implementing a newly established centring system</a:t>
            </a:r>
            <a:br>
              <a:rPr lang="en-GB" sz="2000" dirty="0"/>
            </a:br>
            <a:br>
              <a:rPr lang="en-GB" sz="2000" b="0" dirty="0"/>
            </a:br>
            <a:endParaRPr lang="en-GB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9AED2-E00B-4FEA-9326-E42DEB094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81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3D3FD1-F530-4DC2-A337-9648AA18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9"/>
          <a:stretch/>
        </p:blipFill>
        <p:spPr>
          <a:xfrm>
            <a:off x="6957494" y="3429000"/>
            <a:ext cx="4901261" cy="2431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42DEF-F69E-4EBE-87FE-FB3E42B59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95" y="412928"/>
            <a:ext cx="4779658" cy="24089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AC1B5-9126-4E46-9A46-447A304217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E339AA-041C-49BC-9B5B-1F844CC19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11" y="1368425"/>
            <a:ext cx="6298683" cy="4762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Why move to inductive sensors?</a:t>
            </a:r>
          </a:p>
          <a:p>
            <a:pPr>
              <a:spcBef>
                <a:spcPts val="1200"/>
              </a:spcBef>
            </a:pPr>
            <a:r>
              <a:rPr lang="en-US" dirty="0"/>
              <a:t>Non-Contact = No wearing parts</a:t>
            </a:r>
          </a:p>
          <a:p>
            <a:pPr>
              <a:spcBef>
                <a:spcPts val="1200"/>
              </a:spcBef>
            </a:pPr>
            <a:r>
              <a:rPr lang="en-US" dirty="0"/>
              <a:t>Non-Optical = Not affected by environmental conditions</a:t>
            </a:r>
          </a:p>
          <a:p>
            <a:pPr>
              <a:spcBef>
                <a:spcPts val="1200"/>
              </a:spcBef>
            </a:pPr>
            <a:r>
              <a:rPr lang="en-US" dirty="0"/>
              <a:t>Well proven technology in the automotive industry</a:t>
            </a:r>
          </a:p>
          <a:p>
            <a:pPr>
              <a:spcBef>
                <a:spcPts val="1200"/>
              </a:spcBef>
            </a:pPr>
            <a:r>
              <a:rPr lang="en-US" dirty="0"/>
              <a:t>No system downtime caused by armature position loss</a:t>
            </a:r>
          </a:p>
          <a:p>
            <a:pPr>
              <a:spcBef>
                <a:spcPts val="1200"/>
              </a:spcBef>
            </a:pPr>
            <a:r>
              <a:rPr lang="en-US" dirty="0"/>
              <a:t>No re-calibration (absolute position)</a:t>
            </a:r>
          </a:p>
          <a:p>
            <a:pPr>
              <a:spcBef>
                <a:spcPts val="1200"/>
              </a:spcBef>
            </a:pPr>
            <a:r>
              <a:rPr lang="en-US" dirty="0"/>
              <a:t>Unaffected by magnetic fields</a:t>
            </a:r>
          </a:p>
          <a:p>
            <a:pPr>
              <a:spcBef>
                <a:spcPts val="1200"/>
              </a:spcBef>
            </a:pPr>
            <a:r>
              <a:rPr lang="en-US" dirty="0"/>
              <a:t>Dual shaker position control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970A20-4D66-4E0B-A242-FA63E265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Implement?</a:t>
            </a:r>
          </a:p>
        </p:txBody>
      </p:sp>
    </p:spTree>
    <p:extLst>
      <p:ext uri="{BB962C8B-B14F-4D97-AF65-F5344CB8AC3E}">
        <p14:creationId xmlns:p14="http://schemas.microsoft.com/office/powerpoint/2010/main" val="39698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97130-1D41-4C94-8248-20BD8A7D6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A0278-32D2-4798-BAE9-0324388FE9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11" y="1368425"/>
            <a:ext cx="4958218" cy="47623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bg2"/>
                </a:solidFill>
              </a:rPr>
              <a:t>Why move to inductive sensors?</a:t>
            </a:r>
          </a:p>
          <a:p>
            <a:pPr>
              <a:spcBef>
                <a:spcPts val="1200"/>
              </a:spcBef>
            </a:pPr>
            <a:r>
              <a:rPr lang="en-US" dirty="0"/>
              <a:t>Improved diagnostics for fault finding</a:t>
            </a:r>
          </a:p>
          <a:p>
            <a:pPr>
              <a:spcBef>
                <a:spcPts val="1200"/>
              </a:spcBef>
            </a:pPr>
            <a:r>
              <a:rPr lang="en-US" dirty="0"/>
              <a:t>Easy set up (installation &amp; post armature replacement)</a:t>
            </a:r>
          </a:p>
          <a:p>
            <a:pPr>
              <a:spcBef>
                <a:spcPts val="1200"/>
              </a:spcBef>
            </a:pPr>
            <a:r>
              <a:rPr lang="en-US" dirty="0"/>
              <a:t>Monitor ICS performance and displacement accuracy</a:t>
            </a:r>
          </a:p>
          <a:p>
            <a:pPr>
              <a:spcBef>
                <a:spcPts val="1200"/>
              </a:spcBef>
            </a:pPr>
            <a:r>
              <a:rPr lang="en-US" dirty="0"/>
              <a:t>Record displacement &amp; armature position data</a:t>
            </a:r>
          </a:p>
          <a:p>
            <a:pPr>
              <a:spcBef>
                <a:spcPts val="1200"/>
              </a:spcBef>
            </a:pPr>
            <a:r>
              <a:rPr lang="en-US" dirty="0"/>
              <a:t>Realtime view of positional data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6C1BB3-D20A-449B-9F15-F1C08038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Implement?</a:t>
            </a:r>
          </a:p>
        </p:txBody>
      </p:sp>
      <p:pic>
        <p:nvPicPr>
          <p:cNvPr id="9" name="Picture 2" descr="image001">
            <a:extLst>
              <a:ext uri="{FF2B5EF4-FFF2-40B4-BE49-F238E27FC236}">
                <a16:creationId xmlns:a16="http://schemas.microsoft.com/office/drawing/2014/main" id="{D764A6F0-D0E2-4CD8-A7B6-BC71DEC4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21" y="792564"/>
            <a:ext cx="2880000" cy="22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mage002">
            <a:extLst>
              <a:ext uri="{FF2B5EF4-FFF2-40B4-BE49-F238E27FC236}">
                <a16:creationId xmlns:a16="http://schemas.microsoft.com/office/drawing/2014/main" id="{10807C58-FAC4-411E-81A4-741B2E05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58" y="777419"/>
            <a:ext cx="2880000" cy="22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003">
            <a:extLst>
              <a:ext uri="{FF2B5EF4-FFF2-40B4-BE49-F238E27FC236}">
                <a16:creationId xmlns:a16="http://schemas.microsoft.com/office/drawing/2014/main" id="{2037B6A1-0426-4D63-9BF8-77E08886B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/>
          <a:stretch/>
        </p:blipFill>
        <p:spPr bwMode="auto">
          <a:xfrm>
            <a:off x="5774522" y="3443521"/>
            <a:ext cx="2880000" cy="22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mage006">
            <a:extLst>
              <a:ext uri="{FF2B5EF4-FFF2-40B4-BE49-F238E27FC236}">
                <a16:creationId xmlns:a16="http://schemas.microsoft.com/office/drawing/2014/main" id="{7982A5A8-55F3-4C8C-A0EB-ECD96B38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58" y="3481307"/>
            <a:ext cx="2880000" cy="21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B9268-3439-4601-82D6-B12ACE2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</a:pPr>
            <a:r>
              <a:rPr lang="de-DE" dirty="0"/>
              <a:t>4. Summary</a:t>
            </a:r>
            <a:br>
              <a:rPr lang="de-DE" dirty="0"/>
            </a:br>
            <a:r>
              <a:rPr lang="en-GB" sz="2000" b="0" dirty="0"/>
              <a:t>An overview of the Inductive Centring System on </a:t>
            </a:r>
            <a:br>
              <a:rPr lang="en-GB" sz="2000" b="0" dirty="0"/>
            </a:br>
            <a:r>
              <a:rPr lang="en-GB" sz="2000" b="0" dirty="0"/>
              <a:t>Electrodynamic Shaker Systems</a:t>
            </a:r>
            <a:endParaRPr lang="en-GB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9AED2-E00B-4FEA-9326-E42DEB094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0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AB0D-49D1-4B01-A092-241D48BF1F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E8B056-8CF3-48DC-A05C-EBB440FB24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652" y="1368425"/>
            <a:ext cx="6534248" cy="403225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b="1" dirty="0">
                <a:solidFill>
                  <a:schemeClr val="bg2"/>
                </a:solidFill>
              </a:rPr>
              <a:t>An overview of the Inductive Centring System (ICS)</a:t>
            </a:r>
          </a:p>
          <a:p>
            <a:pPr>
              <a:spcBef>
                <a:spcPts val="1200"/>
              </a:spcBef>
            </a:pPr>
            <a:r>
              <a:rPr lang="en-GB" dirty="0"/>
              <a:t>No wearing parts = No spares requirement</a:t>
            </a:r>
          </a:p>
          <a:p>
            <a:pPr>
              <a:spcBef>
                <a:spcPts val="1200"/>
              </a:spcBef>
            </a:pPr>
            <a:r>
              <a:rPr lang="en-GB" dirty="0"/>
              <a:t>Unaffected by environmental conditions</a:t>
            </a:r>
          </a:p>
          <a:p>
            <a:pPr>
              <a:spcBef>
                <a:spcPts val="1200"/>
              </a:spcBef>
            </a:pPr>
            <a:r>
              <a:rPr lang="en-GB" dirty="0"/>
              <a:t>No ongoing maintenance requirement</a:t>
            </a:r>
          </a:p>
          <a:p>
            <a:pPr>
              <a:spcBef>
                <a:spcPts val="1200"/>
              </a:spcBef>
            </a:pPr>
            <a:r>
              <a:rPr lang="en-GB" dirty="0"/>
              <a:t>Absolute positioning</a:t>
            </a:r>
          </a:p>
          <a:p>
            <a:pPr>
              <a:spcBef>
                <a:spcPts val="1200"/>
              </a:spcBef>
            </a:pPr>
            <a:r>
              <a:rPr lang="en-GB" dirty="0"/>
              <a:t>High accuracy @ 0.1mm increments</a:t>
            </a:r>
          </a:p>
          <a:p>
            <a:pPr>
              <a:spcBef>
                <a:spcPts val="1200"/>
              </a:spcBef>
            </a:pPr>
            <a:r>
              <a:rPr lang="en-GB" dirty="0"/>
              <a:t>Improved/real-time shaker diagnostics &amp; fault finding</a:t>
            </a:r>
          </a:p>
          <a:p>
            <a:pPr>
              <a:spcBef>
                <a:spcPts val="1200"/>
              </a:spcBef>
            </a:pPr>
            <a:r>
              <a:rPr lang="en-GB" dirty="0"/>
              <a:t>Simplifies dual shaker positional feedback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pic>
        <p:nvPicPr>
          <p:cNvPr id="22" name="Picture Placeholder 21" descr="A picture containing white&#10;&#10;Description automatically generated">
            <a:extLst>
              <a:ext uri="{FF2B5EF4-FFF2-40B4-BE49-F238E27FC236}">
                <a16:creationId xmlns:a16="http://schemas.microsoft.com/office/drawing/2014/main" id="{1E3B8003-B45B-412F-9E35-EAAA892F3F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31982" b="11578"/>
          <a:stretch/>
        </p:blipFill>
        <p:spPr>
          <a:xfrm>
            <a:off x="6634482" y="-12700"/>
            <a:ext cx="5557518" cy="6870700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6D5943A-169E-4A58-B973-FDE917A3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71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CF44-84E7-4022-B4C4-3C0C5A711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5F84E0-B6BA-4916-92B9-228E1A65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563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E0A255-95ED-4190-A428-ED20AD14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Brian Zielinski-Smith – Product Manager Shaker Systems</a:t>
            </a:r>
            <a:br>
              <a:rPr lang="en-GB" sz="1800" dirty="0"/>
            </a:br>
            <a:r>
              <a:rPr lang="en-GB" sz="18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brian.zielsinski-smith@hbkworld.com</a:t>
            </a:r>
            <a:br>
              <a:rPr lang="en-GB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+44 (0) 1223 389 822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>
                <a:hlinkClick r:id="rId3"/>
              </a:rPr>
              <a:t>https://www.bksv.com/en/Campaign/HQ/ICS-launch/ICS</a:t>
            </a:r>
            <a:r>
              <a:rPr lang="en-GB" sz="18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2D86A-F95F-4D22-9AC7-C9136FABAA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441325" cy="307975"/>
          </a:xfrm>
        </p:spPr>
        <p:txBody>
          <a:bodyPr/>
          <a:lstStyle/>
          <a:p>
            <a:fld id="{05298CB1-4000-4C34-8BE7-DC1D93D92EB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938B8-916F-4CFE-9932-937E1B0C60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4306" y="6278400"/>
            <a:ext cx="440528" cy="308315"/>
          </a:xfrm>
        </p:spPr>
        <p:txBody>
          <a:bodyPr/>
          <a:lstStyle/>
          <a:p>
            <a:fld id="{05298CB1-4000-4C34-8BE7-DC1D93D92EB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DF662-10E7-4310-8011-2C1DF046BB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651" y="1564849"/>
            <a:ext cx="8097205" cy="403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Bachelor of Sciences with Honours in Engineering Design</a:t>
            </a:r>
          </a:p>
          <a:p>
            <a:pPr>
              <a:spcBef>
                <a:spcPts val="1200"/>
              </a:spcBef>
            </a:pPr>
            <a:r>
              <a:rPr lang="en-GB" dirty="0"/>
              <a:t>Design Engineer at Welding Alloys Ltd, UK</a:t>
            </a:r>
          </a:p>
          <a:p>
            <a:pPr>
              <a:spcBef>
                <a:spcPts val="1800"/>
              </a:spcBef>
            </a:pPr>
            <a:r>
              <a:rPr lang="en-GB" dirty="0"/>
              <a:t>Operations Manager at Welding Alloys Ltd, UK</a:t>
            </a:r>
          </a:p>
          <a:p>
            <a:pPr>
              <a:spcBef>
                <a:spcPts val="1800"/>
              </a:spcBef>
            </a:pPr>
            <a:r>
              <a:rPr lang="en-GB" dirty="0"/>
              <a:t>Product Manager at Welding Alloys Global</a:t>
            </a:r>
          </a:p>
          <a:p>
            <a:pPr>
              <a:spcBef>
                <a:spcPts val="1800"/>
              </a:spcBef>
            </a:pPr>
            <a:r>
              <a:rPr lang="en-GB" dirty="0"/>
              <a:t>Joined Brüel &amp; Kjær in 2016 (based in Royston, UK)</a:t>
            </a:r>
          </a:p>
          <a:p>
            <a:pPr lvl="1"/>
            <a:r>
              <a:rPr lang="en-GB" dirty="0"/>
              <a:t>Product Manager – Shakers &amp; Amplifiers</a:t>
            </a:r>
          </a:p>
          <a:p>
            <a:pPr lvl="1"/>
            <a:r>
              <a:rPr lang="en-GB" dirty="0"/>
              <a:t>Product Manager – Shaker Systems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77A0D50-E960-4F3C-A53C-54001A71F0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371" r="13197" b="13503"/>
          <a:stretch/>
        </p:blipFill>
        <p:spPr>
          <a:xfrm>
            <a:off x="7037910" y="-12700"/>
            <a:ext cx="5150449" cy="68707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BA2AD6B-E666-47FB-BCF8-2056F02F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 – Brian Zielinski-Smith</a:t>
            </a:r>
          </a:p>
        </p:txBody>
      </p:sp>
    </p:spTree>
    <p:extLst>
      <p:ext uri="{BB962C8B-B14F-4D97-AF65-F5344CB8AC3E}">
        <p14:creationId xmlns:p14="http://schemas.microsoft.com/office/powerpoint/2010/main" val="4792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D394-1BD9-4F9A-8AA1-E399055A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52337-0CB7-4CEA-8FBE-B01759A0AD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3D5ED-D56F-4696-8889-307B5EC25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Current Electrodynamic Centring Technology</a:t>
            </a:r>
            <a:br>
              <a:rPr lang="en-GB" dirty="0"/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 brief look at the current centring technology used within the LDS range of Vibration Test Systems</a:t>
            </a:r>
          </a:p>
          <a:p>
            <a:pPr>
              <a:spcAft>
                <a:spcPts val="1200"/>
              </a:spcAft>
            </a:pPr>
            <a:r>
              <a:rPr lang="en-GB" dirty="0"/>
              <a:t>Centring Technology Innovation</a:t>
            </a:r>
            <a:br>
              <a:rPr lang="en-GB" dirty="0"/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What is Inductive Centring Technology, how does it work and why utilise it within an Electrodynamic Shaker System</a:t>
            </a:r>
          </a:p>
          <a:p>
            <a:pPr>
              <a:spcAft>
                <a:spcPts val="1200"/>
              </a:spcAft>
            </a:pPr>
            <a:r>
              <a:rPr lang="en-GB" dirty="0"/>
              <a:t>Why Implement</a:t>
            </a:r>
            <a:br>
              <a:rPr lang="en-GB" dirty="0"/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Decision process behind implementing a newly established centring system</a:t>
            </a:r>
          </a:p>
          <a:p>
            <a:pPr>
              <a:spcAft>
                <a:spcPts val="1200"/>
              </a:spcAft>
            </a:pPr>
            <a:r>
              <a:rPr lang="en-GB" dirty="0"/>
              <a:t>Summary</a:t>
            </a:r>
            <a:br>
              <a:rPr lang="en-GB" dirty="0"/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An overview of the Inductive Centring System on Electrodynamic Shaker Systems</a:t>
            </a:r>
          </a:p>
        </p:txBody>
      </p:sp>
    </p:spTree>
    <p:extLst>
      <p:ext uri="{BB962C8B-B14F-4D97-AF65-F5344CB8AC3E}">
        <p14:creationId xmlns:p14="http://schemas.microsoft.com/office/powerpoint/2010/main" val="35258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B9268-3439-4601-82D6-B12ACE2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1. </a:t>
            </a:r>
            <a:r>
              <a:rPr lang="en-GB" dirty="0"/>
              <a:t>Current Electrodynamic Centring </a:t>
            </a:r>
            <a:br>
              <a:rPr lang="en-GB" dirty="0"/>
            </a:br>
            <a:r>
              <a:rPr lang="en-GB" dirty="0"/>
              <a:t>Technology</a:t>
            </a:r>
            <a:br>
              <a:rPr lang="en-GB" dirty="0"/>
            </a:br>
            <a:r>
              <a:rPr lang="en-GB" sz="2000" b="0" dirty="0"/>
              <a:t>A brief look at the current centring technology used within the </a:t>
            </a:r>
            <a:br>
              <a:rPr lang="en-GB" sz="2000" b="0" dirty="0"/>
            </a:br>
            <a:r>
              <a:rPr lang="en-GB" sz="2000" b="0" dirty="0"/>
              <a:t>LDS range of Vibration Test Systems</a:t>
            </a:r>
            <a:br>
              <a:rPr lang="en-GB" sz="2000" b="0" dirty="0"/>
            </a:br>
            <a:endParaRPr lang="en-GB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9AED2-E00B-4FEA-9326-E42DEB094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97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3116FB-E030-4283-A8A6-AEA6B66E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584886"/>
            <a:ext cx="10875600" cy="504000"/>
          </a:xfrm>
        </p:spPr>
        <p:txBody>
          <a:bodyPr anchor="t">
            <a:normAutofit/>
          </a:bodyPr>
          <a:lstStyle/>
          <a:p>
            <a:r>
              <a:rPr lang="en-GB" dirty="0"/>
              <a:t>Current Electrodynamic Centring Technology</a:t>
            </a:r>
          </a:p>
        </p:txBody>
      </p:sp>
      <p:pic>
        <p:nvPicPr>
          <p:cNvPr id="11" name="Picture Placeholder 10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998A75A2-FE01-46E1-9C9E-0E32A3DB6C1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-2621" r="2432" b="-1371"/>
          <a:stretch/>
        </p:blipFill>
        <p:spPr>
          <a:xfrm>
            <a:off x="658813" y="1368250"/>
            <a:ext cx="5220000" cy="4761088"/>
          </a:xfr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50ACC9-61A4-4AAC-9D84-02EC26911A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13188" y="1368425"/>
            <a:ext cx="5220000" cy="476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</a:rPr>
              <a:t>Centring Positioning System (CPS)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Infra-red (IR) Sensor - Top plate mounted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Reflective target - Armature mounted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Based on optical reflection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Analogue conversion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Continuous position calculation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LED armature position indication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26B1B-DF63-42E1-AAEF-98EAFC1309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4306" y="6278400"/>
            <a:ext cx="440528" cy="3083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5298CB1-4000-4C34-8BE7-DC1D93D92EB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564834-EADB-4044-A712-8B881FDA3DA8}"/>
              </a:ext>
            </a:extLst>
          </p:cNvPr>
          <p:cNvSpPr/>
          <p:nvPr/>
        </p:nvSpPr>
        <p:spPr>
          <a:xfrm rot="19173796">
            <a:off x="298876" y="4088596"/>
            <a:ext cx="2554278" cy="67648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B433-A023-4A18-9661-4C796A7EA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820CD-0FC2-4F00-A421-07A4D471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Electrodynamic Centring Technology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E5A87B-35B0-4A1B-AD88-EA05A18DA746}"/>
              </a:ext>
            </a:extLst>
          </p:cNvPr>
          <p:cNvSpPr/>
          <p:nvPr/>
        </p:nvSpPr>
        <p:spPr>
          <a:xfrm>
            <a:off x="967266" y="2099008"/>
            <a:ext cx="2614540" cy="2614540"/>
          </a:xfrm>
          <a:prstGeom prst="ellipse">
            <a:avLst/>
          </a:prstGeom>
          <a:noFill/>
          <a:ln w="1270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450881-4003-4568-92BE-A22666FA27A3}"/>
              </a:ext>
            </a:extLst>
          </p:cNvPr>
          <p:cNvSpPr/>
          <p:nvPr/>
        </p:nvSpPr>
        <p:spPr>
          <a:xfrm>
            <a:off x="3581710" y="2099008"/>
            <a:ext cx="2614540" cy="2614540"/>
          </a:xfrm>
          <a:prstGeom prst="ellipse">
            <a:avLst/>
          </a:prstGeom>
          <a:noFill/>
          <a:ln w="1270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08D6E4-50C4-41B1-8081-F3A8C4CE8B3A}"/>
              </a:ext>
            </a:extLst>
          </p:cNvPr>
          <p:cNvSpPr/>
          <p:nvPr/>
        </p:nvSpPr>
        <p:spPr>
          <a:xfrm>
            <a:off x="6194366" y="2099008"/>
            <a:ext cx="2614540" cy="2614540"/>
          </a:xfrm>
          <a:prstGeom prst="ellipse">
            <a:avLst/>
          </a:prstGeom>
          <a:noFill/>
          <a:ln w="1270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92DADC-25C0-4A2D-9345-A289A92FBCC5}"/>
              </a:ext>
            </a:extLst>
          </p:cNvPr>
          <p:cNvSpPr/>
          <p:nvPr/>
        </p:nvSpPr>
        <p:spPr>
          <a:xfrm>
            <a:off x="8806176" y="2099008"/>
            <a:ext cx="2614540" cy="2614540"/>
          </a:xfrm>
          <a:prstGeom prst="ellipse">
            <a:avLst/>
          </a:prstGeom>
          <a:noFill/>
          <a:ln w="1270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261BC73-E5DF-49FF-9657-BE8F3D0D9DBC}"/>
              </a:ext>
            </a:extLst>
          </p:cNvPr>
          <p:cNvSpPr/>
          <p:nvPr/>
        </p:nvSpPr>
        <p:spPr>
          <a:xfrm rot="10800000">
            <a:off x="8807022" y="2100892"/>
            <a:ext cx="2611810" cy="2611810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2B883-4BB1-4897-A77D-84CF2BDDA574}"/>
              </a:ext>
            </a:extLst>
          </p:cNvPr>
          <p:cNvSpPr txBox="1"/>
          <p:nvPr/>
        </p:nvSpPr>
        <p:spPr>
          <a:xfrm>
            <a:off x="1298714" y="4842933"/>
            <a:ext cx="195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IR beam projected at reflective target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E3128B-9B3C-44F3-AA66-CC4262501667}"/>
              </a:ext>
            </a:extLst>
          </p:cNvPr>
          <p:cNvSpPr/>
          <p:nvPr/>
        </p:nvSpPr>
        <p:spPr>
          <a:xfrm>
            <a:off x="1849988" y="1537305"/>
            <a:ext cx="848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Graphic 15" descr="Bulls-eye">
            <a:extLst>
              <a:ext uri="{FF2B5EF4-FFF2-40B4-BE49-F238E27FC236}">
                <a16:creationId xmlns:a16="http://schemas.microsoft.com/office/drawing/2014/main" id="{494F4C36-B8DA-473B-8AA7-10808154E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6145" y="2788031"/>
            <a:ext cx="1236494" cy="12364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83915C-542B-4A49-91DF-8EC9B5BF8F5F}"/>
              </a:ext>
            </a:extLst>
          </p:cNvPr>
          <p:cNvSpPr/>
          <p:nvPr/>
        </p:nvSpPr>
        <p:spPr>
          <a:xfrm>
            <a:off x="4464432" y="1537305"/>
            <a:ext cx="848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42503B-619B-40E4-9B6D-33B16C621524}"/>
              </a:ext>
            </a:extLst>
          </p:cNvPr>
          <p:cNvSpPr/>
          <p:nvPr/>
        </p:nvSpPr>
        <p:spPr>
          <a:xfrm>
            <a:off x="7078876" y="1537305"/>
            <a:ext cx="848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886797-FF5E-46E3-9E5F-C2BF3AAF79C5}"/>
              </a:ext>
            </a:extLst>
          </p:cNvPr>
          <p:cNvSpPr/>
          <p:nvPr/>
        </p:nvSpPr>
        <p:spPr>
          <a:xfrm>
            <a:off x="9693320" y="1537305"/>
            <a:ext cx="848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CEED13E-1FD5-4B8F-BB59-7EE9F327AA2D}"/>
              </a:ext>
            </a:extLst>
          </p:cNvPr>
          <p:cNvSpPr/>
          <p:nvPr/>
        </p:nvSpPr>
        <p:spPr>
          <a:xfrm>
            <a:off x="6195212" y="2100892"/>
            <a:ext cx="2611810" cy="2611810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1854F7C4-285E-4944-BDA3-5679A164B382}"/>
              </a:ext>
            </a:extLst>
          </p:cNvPr>
          <p:cNvSpPr/>
          <p:nvPr/>
        </p:nvSpPr>
        <p:spPr>
          <a:xfrm rot="10800000">
            <a:off x="3582556" y="2100892"/>
            <a:ext cx="2611810" cy="2611810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F21564E5-5002-4C29-B0B1-36A028795F19}"/>
              </a:ext>
            </a:extLst>
          </p:cNvPr>
          <p:cNvSpPr/>
          <p:nvPr/>
        </p:nvSpPr>
        <p:spPr>
          <a:xfrm>
            <a:off x="968112" y="2100892"/>
            <a:ext cx="2611810" cy="2611810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13859F-944C-40BA-A13C-7609FA20E6F9}"/>
              </a:ext>
            </a:extLst>
          </p:cNvPr>
          <p:cNvGrpSpPr/>
          <p:nvPr/>
        </p:nvGrpSpPr>
        <p:grpSpPr>
          <a:xfrm>
            <a:off x="4273352" y="2891915"/>
            <a:ext cx="1223066" cy="1064970"/>
            <a:chOff x="4156015" y="2844245"/>
            <a:chExt cx="1431235" cy="12462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9D286B-5C8C-4CE6-8359-C8573D2B66B6}"/>
                </a:ext>
              </a:extLst>
            </p:cNvPr>
            <p:cNvCxnSpPr/>
            <p:nvPr/>
          </p:nvCxnSpPr>
          <p:spPr>
            <a:xfrm>
              <a:off x="4156015" y="2862239"/>
              <a:ext cx="0" cy="1219429"/>
            </a:xfrm>
            <a:prstGeom prst="line">
              <a:avLst/>
            </a:prstGeom>
            <a:ln w="28575">
              <a:solidFill>
                <a:srgbClr val="5E7EAE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64CA8E-548D-4AE4-9776-989C8A97FD1E}"/>
                </a:ext>
              </a:extLst>
            </p:cNvPr>
            <p:cNvCxnSpPr>
              <a:cxnSpLocks/>
            </p:cNvCxnSpPr>
            <p:nvPr/>
          </p:nvCxnSpPr>
          <p:spPr>
            <a:xfrm>
              <a:off x="4156015" y="3482008"/>
              <a:ext cx="1431235" cy="0"/>
            </a:xfrm>
            <a:prstGeom prst="line">
              <a:avLst/>
            </a:prstGeom>
            <a:ln w="28575">
              <a:solidFill>
                <a:srgbClr val="5E7EAE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F0E7D3-3CD3-46ED-B8CA-55EEF8EF505B}"/>
                </a:ext>
              </a:extLst>
            </p:cNvPr>
            <p:cNvSpPr/>
            <p:nvPr/>
          </p:nvSpPr>
          <p:spPr>
            <a:xfrm>
              <a:off x="4182519" y="2844245"/>
              <a:ext cx="1404731" cy="1246233"/>
            </a:xfrm>
            <a:custGeom>
              <a:avLst/>
              <a:gdLst>
                <a:gd name="connsiteX0" fmla="*/ 0 w 1457739"/>
                <a:gd name="connsiteY0" fmla="*/ 790056 h 1293642"/>
                <a:gd name="connsiteX1" fmla="*/ 318052 w 1457739"/>
                <a:gd name="connsiteY1" fmla="*/ 21430 h 1293642"/>
                <a:gd name="connsiteX2" fmla="*/ 702365 w 1457739"/>
                <a:gd name="connsiteY2" fmla="*/ 1293639 h 1293642"/>
                <a:gd name="connsiteX3" fmla="*/ 1086678 w 1457739"/>
                <a:gd name="connsiteY3" fmla="*/ 8178 h 1293642"/>
                <a:gd name="connsiteX4" fmla="*/ 1457739 w 1457739"/>
                <a:gd name="connsiteY4" fmla="*/ 843065 h 1293642"/>
                <a:gd name="connsiteX0" fmla="*/ 0 w 1457739"/>
                <a:gd name="connsiteY0" fmla="*/ 688044 h 1293642"/>
                <a:gd name="connsiteX1" fmla="*/ 318052 w 1457739"/>
                <a:gd name="connsiteY1" fmla="*/ 21430 h 1293642"/>
                <a:gd name="connsiteX2" fmla="*/ 702365 w 1457739"/>
                <a:gd name="connsiteY2" fmla="*/ 1293639 h 1293642"/>
                <a:gd name="connsiteX3" fmla="*/ 1086678 w 1457739"/>
                <a:gd name="connsiteY3" fmla="*/ 8178 h 1293642"/>
                <a:gd name="connsiteX4" fmla="*/ 1457739 w 1457739"/>
                <a:gd name="connsiteY4" fmla="*/ 843065 h 1293642"/>
                <a:gd name="connsiteX0" fmla="*/ 0 w 1417983"/>
                <a:gd name="connsiteY0" fmla="*/ 701355 h 1306953"/>
                <a:gd name="connsiteX1" fmla="*/ 318052 w 1417983"/>
                <a:gd name="connsiteY1" fmla="*/ 34741 h 1306953"/>
                <a:gd name="connsiteX2" fmla="*/ 702365 w 1417983"/>
                <a:gd name="connsiteY2" fmla="*/ 1306950 h 1306953"/>
                <a:gd name="connsiteX3" fmla="*/ 1086678 w 1417983"/>
                <a:gd name="connsiteY3" fmla="*/ 21489 h 1306953"/>
                <a:gd name="connsiteX4" fmla="*/ 1417983 w 1417983"/>
                <a:gd name="connsiteY4" fmla="*/ 669355 h 1306953"/>
                <a:gd name="connsiteX0" fmla="*/ 0 w 1417983"/>
                <a:gd name="connsiteY0" fmla="*/ 708534 h 1450146"/>
                <a:gd name="connsiteX1" fmla="*/ 318052 w 1417983"/>
                <a:gd name="connsiteY1" fmla="*/ 41920 h 1450146"/>
                <a:gd name="connsiteX2" fmla="*/ 702365 w 1417983"/>
                <a:gd name="connsiteY2" fmla="*/ 1450144 h 1450146"/>
                <a:gd name="connsiteX3" fmla="*/ 1086678 w 1417983"/>
                <a:gd name="connsiteY3" fmla="*/ 28668 h 1450146"/>
                <a:gd name="connsiteX4" fmla="*/ 1417983 w 1417983"/>
                <a:gd name="connsiteY4" fmla="*/ 676534 h 1450146"/>
                <a:gd name="connsiteX0" fmla="*/ 0 w 1417983"/>
                <a:gd name="connsiteY0" fmla="*/ 704887 h 1378493"/>
                <a:gd name="connsiteX1" fmla="*/ 318052 w 1417983"/>
                <a:gd name="connsiteY1" fmla="*/ 38273 h 1378493"/>
                <a:gd name="connsiteX2" fmla="*/ 702365 w 1417983"/>
                <a:gd name="connsiteY2" fmla="*/ 1378491 h 1378493"/>
                <a:gd name="connsiteX3" fmla="*/ 1086678 w 1417983"/>
                <a:gd name="connsiteY3" fmla="*/ 25021 h 1378493"/>
                <a:gd name="connsiteX4" fmla="*/ 1417983 w 1417983"/>
                <a:gd name="connsiteY4" fmla="*/ 672887 h 1378493"/>
                <a:gd name="connsiteX0" fmla="*/ 0 w 1417983"/>
                <a:gd name="connsiteY0" fmla="*/ 802425 h 1476213"/>
                <a:gd name="connsiteX1" fmla="*/ 291548 w 1417983"/>
                <a:gd name="connsiteY1" fmla="*/ 16797 h 1476213"/>
                <a:gd name="connsiteX2" fmla="*/ 702365 w 1417983"/>
                <a:gd name="connsiteY2" fmla="*/ 1476029 h 1476213"/>
                <a:gd name="connsiteX3" fmla="*/ 1086678 w 1417983"/>
                <a:gd name="connsiteY3" fmla="*/ 122559 h 1476213"/>
                <a:gd name="connsiteX4" fmla="*/ 1417983 w 1417983"/>
                <a:gd name="connsiteY4" fmla="*/ 770425 h 1476213"/>
                <a:gd name="connsiteX0" fmla="*/ 0 w 1417983"/>
                <a:gd name="connsiteY0" fmla="*/ 818541 h 1492147"/>
                <a:gd name="connsiteX1" fmla="*/ 291548 w 1417983"/>
                <a:gd name="connsiteY1" fmla="*/ 32913 h 1492147"/>
                <a:gd name="connsiteX2" fmla="*/ 702365 w 1417983"/>
                <a:gd name="connsiteY2" fmla="*/ 1492145 h 1492147"/>
                <a:gd name="connsiteX3" fmla="*/ 1113182 w 1417983"/>
                <a:gd name="connsiteY3" fmla="*/ 19662 h 1492147"/>
                <a:gd name="connsiteX4" fmla="*/ 1417983 w 1417983"/>
                <a:gd name="connsiteY4" fmla="*/ 786541 h 1492147"/>
                <a:gd name="connsiteX0" fmla="*/ 0 w 1417983"/>
                <a:gd name="connsiteY0" fmla="*/ 824863 h 1634487"/>
                <a:gd name="connsiteX1" fmla="*/ 291548 w 1417983"/>
                <a:gd name="connsiteY1" fmla="*/ 39235 h 1634487"/>
                <a:gd name="connsiteX2" fmla="*/ 715618 w 1417983"/>
                <a:gd name="connsiteY2" fmla="*/ 1634484 h 1634487"/>
                <a:gd name="connsiteX3" fmla="*/ 1113182 w 1417983"/>
                <a:gd name="connsiteY3" fmla="*/ 25984 h 1634487"/>
                <a:gd name="connsiteX4" fmla="*/ 1417983 w 1417983"/>
                <a:gd name="connsiteY4" fmla="*/ 792863 h 1634487"/>
                <a:gd name="connsiteX0" fmla="*/ 0 w 1417983"/>
                <a:gd name="connsiteY0" fmla="*/ 823240 h 1598859"/>
                <a:gd name="connsiteX1" fmla="*/ 291548 w 1417983"/>
                <a:gd name="connsiteY1" fmla="*/ 37612 h 1598859"/>
                <a:gd name="connsiteX2" fmla="*/ 715618 w 1417983"/>
                <a:gd name="connsiteY2" fmla="*/ 1598857 h 1598859"/>
                <a:gd name="connsiteX3" fmla="*/ 1113182 w 1417983"/>
                <a:gd name="connsiteY3" fmla="*/ 24361 h 1598859"/>
                <a:gd name="connsiteX4" fmla="*/ 1417983 w 1417983"/>
                <a:gd name="connsiteY4" fmla="*/ 791240 h 1598859"/>
                <a:gd name="connsiteX0" fmla="*/ 0 w 1404731"/>
                <a:gd name="connsiteY0" fmla="*/ 806239 h 1598859"/>
                <a:gd name="connsiteX1" fmla="*/ 278296 w 1404731"/>
                <a:gd name="connsiteY1" fmla="*/ 37612 h 1598859"/>
                <a:gd name="connsiteX2" fmla="*/ 702366 w 1404731"/>
                <a:gd name="connsiteY2" fmla="*/ 1598857 h 1598859"/>
                <a:gd name="connsiteX3" fmla="*/ 1099930 w 1404731"/>
                <a:gd name="connsiteY3" fmla="*/ 24361 h 1598859"/>
                <a:gd name="connsiteX4" fmla="*/ 1404731 w 1404731"/>
                <a:gd name="connsiteY4" fmla="*/ 791240 h 159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731" h="1598859">
                  <a:moveTo>
                    <a:pt x="0" y="806239"/>
                  </a:moveTo>
                  <a:cubicBezTo>
                    <a:pt x="100495" y="379960"/>
                    <a:pt x="161235" y="-94491"/>
                    <a:pt x="278296" y="37612"/>
                  </a:cubicBezTo>
                  <a:cubicBezTo>
                    <a:pt x="395357" y="169715"/>
                    <a:pt x="565427" y="1601066"/>
                    <a:pt x="702366" y="1598857"/>
                  </a:cubicBezTo>
                  <a:cubicBezTo>
                    <a:pt x="839305" y="1596649"/>
                    <a:pt x="982869" y="158964"/>
                    <a:pt x="1099930" y="24361"/>
                  </a:cubicBezTo>
                  <a:cubicBezTo>
                    <a:pt x="1216991" y="-110242"/>
                    <a:pt x="1282148" y="336248"/>
                    <a:pt x="1404731" y="791240"/>
                  </a:cubicBezTo>
                </a:path>
              </a:pathLst>
            </a:custGeom>
            <a:noFill/>
            <a:ln w="5715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8271AEC-403E-4D3F-B816-464DB7246129}"/>
              </a:ext>
            </a:extLst>
          </p:cNvPr>
          <p:cNvSpPr txBox="1"/>
          <p:nvPr/>
        </p:nvSpPr>
        <p:spPr>
          <a:xfrm>
            <a:off x="3896140" y="4842933"/>
            <a:ext cx="200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Signal converted to analogue output</a:t>
            </a:r>
            <a:br>
              <a:rPr lang="en-GB" sz="1600" dirty="0"/>
            </a:br>
            <a:r>
              <a:rPr lang="en-GB" sz="1600" dirty="0"/>
              <a:t>(0 – 5 V dc)</a:t>
            </a:r>
          </a:p>
        </p:txBody>
      </p:sp>
      <p:pic>
        <p:nvPicPr>
          <p:cNvPr id="28" name="Graphic 27" descr="Calculator">
            <a:extLst>
              <a:ext uri="{FF2B5EF4-FFF2-40B4-BE49-F238E27FC236}">
                <a16:creationId xmlns:a16="http://schemas.microsoft.com/office/drawing/2014/main" id="{AE7D3E1F-56F5-4ECC-BEE6-257042288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1484" y="2879501"/>
            <a:ext cx="1092586" cy="10925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538AA1-0968-4464-96DB-A6D79AE5F83D}"/>
              </a:ext>
            </a:extLst>
          </p:cNvPr>
          <p:cNvSpPr txBox="1"/>
          <p:nvPr/>
        </p:nvSpPr>
        <p:spPr>
          <a:xfrm>
            <a:off x="6412840" y="4842933"/>
            <a:ext cx="216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Amplifier continuously  calculates armature position from output</a:t>
            </a:r>
          </a:p>
        </p:txBody>
      </p:sp>
      <p:pic>
        <p:nvPicPr>
          <p:cNvPr id="30" name="Graphic 29" descr="Eye">
            <a:extLst>
              <a:ext uri="{FF2B5EF4-FFF2-40B4-BE49-F238E27FC236}">
                <a16:creationId xmlns:a16="http://schemas.microsoft.com/office/drawing/2014/main" id="{29256659-F2E4-4F14-BD23-7519B9B3F4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6854" y="2813095"/>
            <a:ext cx="1212146" cy="121214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DCB7A1-8974-491B-92AA-7DB0393510DB}"/>
              </a:ext>
            </a:extLst>
          </p:cNvPr>
          <p:cNvSpPr txBox="1"/>
          <p:nvPr/>
        </p:nvSpPr>
        <p:spPr>
          <a:xfrm>
            <a:off x="9027990" y="4842933"/>
            <a:ext cx="216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Current armature position displayed on LED rosette</a:t>
            </a:r>
          </a:p>
        </p:txBody>
      </p:sp>
    </p:spTree>
    <p:extLst>
      <p:ext uri="{BB962C8B-B14F-4D97-AF65-F5344CB8AC3E}">
        <p14:creationId xmlns:p14="http://schemas.microsoft.com/office/powerpoint/2010/main" val="39824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7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8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7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8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  <p:bldP spid="17" grpId="0"/>
          <p:bldP spid="18" grpId="0"/>
          <p:bldP spid="19" grpId="0"/>
          <p:bldP spid="20" grpId="0" animBg="1"/>
          <p:bldP spid="21" grpId="0" animBg="1"/>
          <p:bldP spid="22" grpId="0" animBg="1"/>
          <p:bldP spid="27" grpId="0"/>
          <p:bldP spid="29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  <p:bldP spid="17" grpId="0"/>
          <p:bldP spid="18" grpId="0"/>
          <p:bldP spid="19" grpId="0"/>
          <p:bldP spid="20" grpId="0" animBg="1"/>
          <p:bldP spid="21" grpId="0" animBg="1"/>
          <p:bldP spid="22" grpId="0" animBg="1"/>
          <p:bldP spid="27" grpId="0"/>
          <p:bldP spid="29" grpId="0"/>
          <p:bldP spid="3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790B79-E796-41AE-88B0-53ED7218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584886"/>
            <a:ext cx="10875600" cy="504000"/>
          </a:xfrm>
        </p:spPr>
        <p:txBody>
          <a:bodyPr anchor="t">
            <a:normAutofit/>
          </a:bodyPr>
          <a:lstStyle/>
          <a:p>
            <a:r>
              <a:rPr lang="en-GB" dirty="0"/>
              <a:t>Current Electrodynamic Centring Technology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089F70-03B0-42D3-8FC3-920F7D2C13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368250"/>
            <a:ext cx="5220000" cy="476108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2"/>
                </a:solidFill>
              </a:rPr>
              <a:t>It’s worked for years, so why innovate?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Self-adhesive foil printed matt white with a black target divided into different areas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Susceptible to environmental conditions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Can lead to armature drifting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Incorrect positional information displayed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False interlock activities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Need to replace reflective targets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Regular maintenance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900" dirty="0"/>
          </a:p>
        </p:txBody>
      </p:sp>
      <p:pic>
        <p:nvPicPr>
          <p:cNvPr id="10" name="Picture Placeholder 9" descr="Diagram&#10;&#10;Description automatically generated">
            <a:extLst>
              <a:ext uri="{FF2B5EF4-FFF2-40B4-BE49-F238E27FC236}">
                <a16:creationId xmlns:a16="http://schemas.microsoft.com/office/drawing/2014/main" id="{7B23E952-7CB4-41BF-96E9-0CADA6CDC911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3188" y="2535319"/>
            <a:ext cx="5220000" cy="2427299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7E110-8472-4201-86AA-E9EE40A65E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4306" y="6278400"/>
            <a:ext cx="440528" cy="3083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5298CB1-4000-4C34-8BE7-DC1D93D92EB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B9268-3439-4601-82D6-B12ACE2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</a:pPr>
            <a:r>
              <a:rPr lang="de-DE" dirty="0"/>
              <a:t>2. </a:t>
            </a:r>
            <a:r>
              <a:rPr lang="en-GB" dirty="0"/>
              <a:t>Centring Technology Innovation</a:t>
            </a:r>
            <a:br>
              <a:rPr lang="en-GB" dirty="0"/>
            </a:br>
            <a:r>
              <a:rPr lang="en-GB" sz="2000" b="0" dirty="0"/>
              <a:t>What is Inductive Centring technology?</a:t>
            </a:r>
            <a:br>
              <a:rPr lang="en-GB" sz="2000" b="0" dirty="0"/>
            </a:br>
            <a:r>
              <a:rPr lang="en-GB" sz="2000" b="0" dirty="0"/>
              <a:t>How does it work?</a:t>
            </a:r>
            <a:br>
              <a:rPr lang="en-GB" sz="2000" b="0" dirty="0"/>
            </a:br>
            <a:r>
              <a:rPr lang="en-GB" sz="2000" b="0" dirty="0"/>
              <a:t>Why utilise it within an Electrodynamic Shaker System?</a:t>
            </a:r>
            <a:br>
              <a:rPr lang="en-GB" sz="2000" dirty="0"/>
            </a:br>
            <a:br>
              <a:rPr lang="en-GB" sz="2000" b="0" dirty="0"/>
            </a:br>
            <a:endParaRPr lang="en-GB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9AED2-E00B-4FEA-9326-E42DEB094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90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39F9D-6537-4A43-95CF-700876B28D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6616195-FF0D-4695-ABA7-A75A054E4E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bg2"/>
                </a:solidFill>
              </a:rPr>
              <a:t>3 part position control for easy armature and shaker assembly </a:t>
            </a:r>
          </a:p>
          <a:p>
            <a:pPr>
              <a:spcBef>
                <a:spcPts val="4800"/>
              </a:spcBef>
              <a:spcAft>
                <a:spcPts val="2400"/>
              </a:spcAft>
            </a:pPr>
            <a:r>
              <a:rPr lang="en-GB" dirty="0"/>
              <a:t>ICS Sensor PCB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dirty="0"/>
              <a:t>ICS Control PCB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dirty="0"/>
              <a:t>ICS Target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/>
          </a:p>
        </p:txBody>
      </p:sp>
      <p:pic>
        <p:nvPicPr>
          <p:cNvPr id="19" name="Picture Placeholder 18" descr="A picture containing red, indoor&#10;&#10;Description automatically generated">
            <a:extLst>
              <a:ext uri="{FF2B5EF4-FFF2-40B4-BE49-F238E27FC236}">
                <a16:creationId xmlns:a16="http://schemas.microsoft.com/office/drawing/2014/main" id="{CA6E95A6-D5C6-41F8-93C3-9A49172DDC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-129" r="42927" b="30323"/>
          <a:stretch/>
        </p:blipFill>
        <p:spPr>
          <a:xfrm>
            <a:off x="6634482" y="-12700"/>
            <a:ext cx="5557518" cy="6870700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E220BE2-5E5C-4910-89D9-CFF5DB67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Centring Technology Innovation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2E1634-5FCB-4EBF-B661-59FFB5EE1F74}"/>
              </a:ext>
            </a:extLst>
          </p:cNvPr>
          <p:cNvSpPr/>
          <p:nvPr/>
        </p:nvSpPr>
        <p:spPr>
          <a:xfrm>
            <a:off x="3111500" y="1524000"/>
            <a:ext cx="7340600" cy="1767840"/>
          </a:xfrm>
          <a:custGeom>
            <a:avLst/>
            <a:gdLst>
              <a:gd name="connsiteX0" fmla="*/ 0 w 7340600"/>
              <a:gd name="connsiteY0" fmla="*/ 1308100 h 1308100"/>
              <a:gd name="connsiteX1" fmla="*/ 5588000 w 7340600"/>
              <a:gd name="connsiteY1" fmla="*/ 1308100 h 1308100"/>
              <a:gd name="connsiteX2" fmla="*/ 5588000 w 7340600"/>
              <a:gd name="connsiteY2" fmla="*/ 0 h 1308100"/>
              <a:gd name="connsiteX3" fmla="*/ 7340600 w 7340600"/>
              <a:gd name="connsiteY3" fmla="*/ 0 h 1308100"/>
              <a:gd name="connsiteX4" fmla="*/ 7340600 w 7340600"/>
              <a:gd name="connsiteY4" fmla="*/ 7747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600" h="1308100">
                <a:moveTo>
                  <a:pt x="0" y="1308100"/>
                </a:moveTo>
                <a:lnTo>
                  <a:pt x="5588000" y="1308100"/>
                </a:lnTo>
                <a:lnTo>
                  <a:pt x="5588000" y="0"/>
                </a:lnTo>
                <a:lnTo>
                  <a:pt x="7340600" y="0"/>
                </a:lnTo>
                <a:lnTo>
                  <a:pt x="7340600" y="774700"/>
                </a:lnTo>
              </a:path>
            </a:pathLst>
          </a:custGeom>
          <a:noFill/>
          <a:ln w="57150" cap="rnd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oval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548DC7-55D1-4D13-A99E-5B338114968F}"/>
              </a:ext>
            </a:extLst>
          </p:cNvPr>
          <p:cNvSpPr/>
          <p:nvPr/>
        </p:nvSpPr>
        <p:spPr>
          <a:xfrm>
            <a:off x="3136900" y="2438400"/>
            <a:ext cx="6692900" cy="1577340"/>
          </a:xfrm>
          <a:custGeom>
            <a:avLst/>
            <a:gdLst>
              <a:gd name="connsiteX0" fmla="*/ 0 w 6692900"/>
              <a:gd name="connsiteY0" fmla="*/ 965200 h 965200"/>
              <a:gd name="connsiteX1" fmla="*/ 6692900 w 6692900"/>
              <a:gd name="connsiteY1" fmla="*/ 965200 h 965200"/>
              <a:gd name="connsiteX2" fmla="*/ 6692900 w 66929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2900" h="965200">
                <a:moveTo>
                  <a:pt x="0" y="965200"/>
                </a:moveTo>
                <a:lnTo>
                  <a:pt x="6692900" y="965200"/>
                </a:lnTo>
                <a:lnTo>
                  <a:pt x="6692900" y="0"/>
                </a:lnTo>
              </a:path>
            </a:pathLst>
          </a:custGeom>
          <a:noFill/>
          <a:ln w="57150" cap="rnd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oval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13883C6-5091-4061-ABA2-6AB77EE71341}"/>
              </a:ext>
            </a:extLst>
          </p:cNvPr>
          <p:cNvSpPr/>
          <p:nvPr/>
        </p:nvSpPr>
        <p:spPr>
          <a:xfrm>
            <a:off x="2400300" y="3174999"/>
            <a:ext cx="8369300" cy="1616076"/>
          </a:xfrm>
          <a:custGeom>
            <a:avLst/>
            <a:gdLst>
              <a:gd name="connsiteX0" fmla="*/ 0 w 8369300"/>
              <a:gd name="connsiteY0" fmla="*/ 825500 h 825500"/>
              <a:gd name="connsiteX1" fmla="*/ 8369300 w 8369300"/>
              <a:gd name="connsiteY1" fmla="*/ 825500 h 825500"/>
              <a:gd name="connsiteX2" fmla="*/ 8369300 w 8369300"/>
              <a:gd name="connsiteY2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9300" h="825500">
                <a:moveTo>
                  <a:pt x="0" y="825500"/>
                </a:moveTo>
                <a:lnTo>
                  <a:pt x="8369300" y="825500"/>
                </a:lnTo>
                <a:lnTo>
                  <a:pt x="8369300" y="0"/>
                </a:lnTo>
              </a:path>
            </a:pathLst>
          </a:custGeom>
          <a:noFill/>
          <a:ln w="57150" cap="rnd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oval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HBK-2020">
  <a:themeElements>
    <a:clrScheme name="HBK">
      <a:dk1>
        <a:srgbClr val="000000"/>
      </a:dk1>
      <a:lt1>
        <a:srgbClr val="FFFFFF"/>
      </a:lt1>
      <a:dk2>
        <a:srgbClr val="00335A"/>
      </a:dk2>
      <a:lt2>
        <a:srgbClr val="33B6B1"/>
      </a:lt2>
      <a:accent1>
        <a:srgbClr val="99DAD8"/>
      </a:accent1>
      <a:accent2>
        <a:srgbClr val="33B6B1"/>
      </a:accent2>
      <a:accent3>
        <a:srgbClr val="006C8E"/>
      </a:accent3>
      <a:accent4>
        <a:srgbClr val="00335A"/>
      </a:accent4>
      <a:accent5>
        <a:srgbClr val="5B82A5"/>
      </a:accent5>
      <a:accent6>
        <a:srgbClr val="A1B6CE"/>
      </a:accent6>
      <a:hlink>
        <a:srgbClr val="32B6B1"/>
      </a:hlink>
      <a:folHlink>
        <a:srgbClr val="00335A"/>
      </a:folHlink>
    </a:clrScheme>
    <a:fontScheme name="H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5750" indent="-285750" algn="l">
          <a:buClr>
            <a:schemeClr val="accent3"/>
          </a:buClr>
          <a:buFont typeface="Wingdings 3" panose="05040102010807070707" pitchFamily="18" charset="2"/>
          <a:buChar char="y"/>
          <a:defRPr dirty="0" err="1" smtClean="0"/>
        </a:defPPr>
      </a:lstStyle>
    </a:txDef>
  </a:objectDefaults>
  <a:extraClrSchemeLst/>
  <a:custClrLst>
    <a:custClr name="HBK Bright Green 50%">
      <a:srgbClr val="99DAD8"/>
    </a:custClr>
    <a:custClr name="HBK Bright Green">
      <a:srgbClr val="33B6B1"/>
    </a:custClr>
    <a:custClr name="Pantone 325C">
      <a:srgbClr val="75C8C4"/>
    </a:custClr>
    <a:custClr name="Pantone 9040C">
      <a:srgbClr val="D0EBE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BK Grey Blue">
      <a:srgbClr val="006C8E"/>
    </a:custClr>
    <a:custClr name="Pantone 2149C">
      <a:srgbClr val="49849F"/>
    </a:custClr>
    <a:custClr name="Pantone 2156C">
      <a:srgbClr val="7EA1BA"/>
    </a:custClr>
    <a:custClr name="Pantone 605C">
      <a:srgbClr val="B8CAD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BK Dark Blue">
      <a:srgbClr val="00335A"/>
    </a:custClr>
    <a:custClr name="Pantone 2161C">
      <a:srgbClr val="1F537E"/>
    </a:custClr>
    <a:custClr name="Pantone 7454C">
      <a:srgbClr val="5B82A5"/>
    </a:custClr>
    <a:custClr name="Pantone 644C">
      <a:srgbClr val="A1B6C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BK Bright Blue">
      <a:srgbClr val="00A1E4"/>
    </a:custClr>
    <a:custClr name="HBK Green">
      <a:srgbClr val="009C81"/>
    </a:custClr>
    <a:custClr name="HBK Dark Green">
      <a:srgbClr val="007073"/>
    </a:custClr>
    <a:custClr name="HBK Gray">
      <a:srgbClr val="747D89"/>
    </a:custClr>
    <a:custClr name="HBK Yellow">
      <a:srgbClr val="FFDE2F"/>
    </a:custClr>
    <a:custClr name="HBK Orange">
      <a:srgbClr val="F58345"/>
    </a:custClr>
    <a:custClr name="HBK Red">
      <a:srgbClr val="EF4060"/>
    </a:custClr>
    <a:custClr name="HBK Purple">
      <a:srgbClr val="B72270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BK-2020" id="{281AF4CC-D318-4861-952E-7D884FF37D64}" vid="{11B2370C-E81B-493A-97E8-8F39B941A3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Breitbild</PresentationFormat>
  <Paragraphs>162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 3</vt:lpstr>
      <vt:lpstr>HBK-2020</vt:lpstr>
      <vt:lpstr>Welcome to the webinar  Improve Shaker Vibration Testing With Inductive Centring Systems (ICS)</vt:lpstr>
      <vt:lpstr>Introductions – Brian Zielinski-Smith</vt:lpstr>
      <vt:lpstr>Agenda</vt:lpstr>
      <vt:lpstr>1. Current Electrodynamic Centring  Technology A brief look at the current centring technology used within the  LDS range of Vibration Test Systems </vt:lpstr>
      <vt:lpstr>Current Electrodynamic Centring Technology</vt:lpstr>
      <vt:lpstr>Current Electrodynamic Centring Technology</vt:lpstr>
      <vt:lpstr>Current Electrodynamic Centring Technology</vt:lpstr>
      <vt:lpstr>2. Centring Technology Innovation What is Inductive Centring technology? How does it work? Why utilise it within an Electrodynamic Shaker System?  </vt:lpstr>
      <vt:lpstr>Centring Technology Innovation</vt:lpstr>
      <vt:lpstr>Centring Technology Innovation</vt:lpstr>
      <vt:lpstr>Centring Technology Innovation</vt:lpstr>
      <vt:lpstr>3. Why Implement? Decision process behind implementing a newly established centring system  </vt:lpstr>
      <vt:lpstr>Why Implement?</vt:lpstr>
      <vt:lpstr>Why Implement?</vt:lpstr>
      <vt:lpstr>4. Summary An overview of the Inductive Centring System on  Electrodynamic Shaker Systems</vt:lpstr>
      <vt:lpstr>Summary</vt:lpstr>
      <vt:lpstr>Questions?</vt:lpstr>
      <vt:lpstr>Brian Zielinski-Smith – Product Manager Shaker Systems brian.zielsinski-smith@hbkworld.com +44 (0) 1223 389 822  https://www.bksv.com/en/Campaign/HQ/ICS-launch/ICS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Shaker Vibration Testing With Inductive Centring Systems (ICS)</dc:title>
  <dc:creator>Brian Zielinski-Smith</dc:creator>
  <cp:lastModifiedBy>Marie-Therese Grüner</cp:lastModifiedBy>
  <cp:revision>10</cp:revision>
  <dcterms:created xsi:type="dcterms:W3CDTF">2021-01-25T11:01:19Z</dcterms:created>
  <dcterms:modified xsi:type="dcterms:W3CDTF">2021-01-25T15:11:00Z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08be00-d674-40fd-8399-cd3587f85bc0_Enabled">
    <vt:lpwstr>true</vt:lpwstr>
  </property>
  <property fmtid="{D5CDD505-2E9C-101B-9397-08002B2CF9AE}" pid="3" name="MSIP_Label_9208be00-d674-40fd-8399-cd3587f85bc0_SetDate">
    <vt:lpwstr>2021-01-25T15:09:23Z</vt:lpwstr>
  </property>
  <property fmtid="{D5CDD505-2E9C-101B-9397-08002B2CF9AE}" pid="4" name="MSIP_Label_9208be00-d674-40fd-8399-cd3587f85bc0_Method">
    <vt:lpwstr>Privileged</vt:lpwstr>
  </property>
  <property fmtid="{D5CDD505-2E9C-101B-9397-08002B2CF9AE}" pid="5" name="MSIP_Label_9208be00-d674-40fd-8399-cd3587f85bc0_Name">
    <vt:lpwstr>Unrestricted</vt:lpwstr>
  </property>
  <property fmtid="{D5CDD505-2E9C-101B-9397-08002B2CF9AE}" pid="6" name="MSIP_Label_9208be00-d674-40fd-8399-cd3587f85bc0_SiteId">
    <vt:lpwstr>6cce74a3-3975-45e0-9893-b072988b30b6</vt:lpwstr>
  </property>
  <property fmtid="{D5CDD505-2E9C-101B-9397-08002B2CF9AE}" pid="7" name="MSIP_Label_9208be00-d674-40fd-8399-cd3587f85bc0_ActionId">
    <vt:lpwstr>4bf2b4a5-f48c-4905-80e3-3004d092351f</vt:lpwstr>
  </property>
  <property fmtid="{D5CDD505-2E9C-101B-9397-08002B2CF9AE}" pid="8" name="MSIP_Label_9208be00-d674-40fd-8399-cd3587f85bc0_ContentBits">
    <vt:lpwstr>2</vt:lpwstr>
  </property>
</Properties>
</file>